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</p:sldMasterIdLst>
  <p:notesMasterIdLst>
    <p:notesMasterId r:id="rId16"/>
  </p:notesMasterIdLst>
  <p:handoutMasterIdLst>
    <p:handoutMasterId r:id="rId17"/>
  </p:handoutMasterIdLst>
  <p:sldIdLst>
    <p:sldId id="281" r:id="rId5"/>
    <p:sldId id="259" r:id="rId6"/>
    <p:sldId id="270" r:id="rId7"/>
    <p:sldId id="286" r:id="rId8"/>
    <p:sldId id="287" r:id="rId9"/>
    <p:sldId id="288" r:id="rId10"/>
    <p:sldId id="289" r:id="rId11"/>
    <p:sldId id="290" r:id="rId12"/>
    <p:sldId id="291" r:id="rId13"/>
    <p:sldId id="285" r:id="rId14"/>
    <p:sldId id="292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93791-DA63-4D07-BC83-E148BA1CE2A4}" v="121" dt="2022-08-21T15:34:01.828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howGuides="1">
      <p:cViewPr>
        <p:scale>
          <a:sx n="76" d="100"/>
          <a:sy n="76" d="100"/>
        </p:scale>
        <p:origin x="946" y="106"/>
      </p:cViewPr>
      <p:guideLst>
        <p:guide orient="horz" pos="1152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20"/>
    </p:cViewPr>
  </p:sorter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hin Rajbhar" userId="0f67eaef7525b5e7" providerId="LiveId" clId="{BAA93791-DA63-4D07-BC83-E148BA1CE2A4}"/>
    <pc:docChg chg="undo custSel addSld modSld">
      <pc:chgData name="Sachin Rajbhar" userId="0f67eaef7525b5e7" providerId="LiveId" clId="{BAA93791-DA63-4D07-BC83-E148BA1CE2A4}" dt="2022-08-21T15:35:53.639" v="685" actId="20577"/>
      <pc:docMkLst>
        <pc:docMk/>
      </pc:docMkLst>
      <pc:sldChg chg="modSp mod">
        <pc:chgData name="Sachin Rajbhar" userId="0f67eaef7525b5e7" providerId="LiveId" clId="{BAA93791-DA63-4D07-BC83-E148BA1CE2A4}" dt="2022-08-21T14:54:01.706" v="106" actId="1076"/>
        <pc:sldMkLst>
          <pc:docMk/>
          <pc:sldMk cId="1917663768" sldId="270"/>
        </pc:sldMkLst>
        <pc:spChg chg="mod">
          <ac:chgData name="Sachin Rajbhar" userId="0f67eaef7525b5e7" providerId="LiveId" clId="{BAA93791-DA63-4D07-BC83-E148BA1CE2A4}" dt="2022-08-21T14:53:41.873" v="104" actId="1076"/>
          <ac:spMkLst>
            <pc:docMk/>
            <pc:sldMk cId="1917663768" sldId="270"/>
            <ac:spMk id="2" creationId="{95F13039-F0D7-4255-8290-BDC6D98D1546}"/>
          </ac:spMkLst>
        </pc:spChg>
        <pc:picChg chg="mod modCrop">
          <ac:chgData name="Sachin Rajbhar" userId="0f67eaef7525b5e7" providerId="LiveId" clId="{BAA93791-DA63-4D07-BC83-E148BA1CE2A4}" dt="2022-08-21T14:54:01.706" v="106" actId="1076"/>
          <ac:picMkLst>
            <pc:docMk/>
            <pc:sldMk cId="1917663768" sldId="270"/>
            <ac:picMk id="7" creationId="{A8D8DD6A-0BED-2A01-1FBB-2C7196143DA0}"/>
          </ac:picMkLst>
        </pc:picChg>
      </pc:sldChg>
      <pc:sldChg chg="addSp delSp modSp mod">
        <pc:chgData name="Sachin Rajbhar" userId="0f67eaef7525b5e7" providerId="LiveId" clId="{BAA93791-DA63-4D07-BC83-E148BA1CE2A4}" dt="2022-08-21T15:35:53.639" v="685" actId="20577"/>
        <pc:sldMkLst>
          <pc:docMk/>
          <pc:sldMk cId="3759330962" sldId="285"/>
        </pc:sldMkLst>
        <pc:spChg chg="del">
          <ac:chgData name="Sachin Rajbhar" userId="0f67eaef7525b5e7" providerId="LiveId" clId="{BAA93791-DA63-4D07-BC83-E148BA1CE2A4}" dt="2022-08-21T15:22:56.655" v="463" actId="478"/>
          <ac:spMkLst>
            <pc:docMk/>
            <pc:sldMk cId="3759330962" sldId="285"/>
            <ac:spMk id="3" creationId="{00000000-0000-0000-0000-000000000000}"/>
          </ac:spMkLst>
        </pc:spChg>
        <pc:spChg chg="mod">
          <ac:chgData name="Sachin Rajbhar" userId="0f67eaef7525b5e7" providerId="LiveId" clId="{BAA93791-DA63-4D07-BC83-E148BA1CE2A4}" dt="2022-08-21T15:23:08.228" v="487" actId="20577"/>
          <ac:spMkLst>
            <pc:docMk/>
            <pc:sldMk cId="3759330962" sldId="285"/>
            <ac:spMk id="4" creationId="{7C967A1C-B231-4F44-9203-5F9CD9213FBE}"/>
          </ac:spMkLst>
        </pc:spChg>
        <pc:spChg chg="add mod">
          <ac:chgData name="Sachin Rajbhar" userId="0f67eaef7525b5e7" providerId="LiveId" clId="{BAA93791-DA63-4D07-BC83-E148BA1CE2A4}" dt="2022-08-21T15:35:53.639" v="685" actId="20577"/>
          <ac:spMkLst>
            <pc:docMk/>
            <pc:sldMk cId="3759330962" sldId="285"/>
            <ac:spMk id="5" creationId="{E8BC9B86-A2B5-79CE-165B-E89070E549DA}"/>
          </ac:spMkLst>
        </pc:spChg>
      </pc:sldChg>
      <pc:sldChg chg="addSp delSp modSp mod">
        <pc:chgData name="Sachin Rajbhar" userId="0f67eaef7525b5e7" providerId="LiveId" clId="{BAA93791-DA63-4D07-BC83-E148BA1CE2A4}" dt="2022-08-21T14:55:27.485" v="146" actId="1076"/>
        <pc:sldMkLst>
          <pc:docMk/>
          <pc:sldMk cId="1342103852" sldId="286"/>
        </pc:sldMkLst>
        <pc:spChg chg="add mod">
          <ac:chgData name="Sachin Rajbhar" userId="0f67eaef7525b5e7" providerId="LiveId" clId="{BAA93791-DA63-4D07-BC83-E148BA1CE2A4}" dt="2022-08-21T14:50:25.542" v="57" actId="478"/>
          <ac:spMkLst>
            <pc:docMk/>
            <pc:sldMk cId="1342103852" sldId="286"/>
            <ac:spMk id="5" creationId="{C0F68B22-3701-D035-CD21-AB355F948975}"/>
          </ac:spMkLst>
        </pc:spChg>
        <pc:spChg chg="add mod">
          <ac:chgData name="Sachin Rajbhar" userId="0f67eaef7525b5e7" providerId="LiveId" clId="{BAA93791-DA63-4D07-BC83-E148BA1CE2A4}" dt="2022-08-21T14:55:27.485" v="146" actId="1076"/>
          <ac:spMkLst>
            <pc:docMk/>
            <pc:sldMk cId="1342103852" sldId="286"/>
            <ac:spMk id="8" creationId="{8FBF8BC3-C96D-B34F-39C5-785860E7D880}"/>
          </ac:spMkLst>
        </pc:spChg>
        <pc:spChg chg="add del">
          <ac:chgData name="Sachin Rajbhar" userId="0f67eaef7525b5e7" providerId="LiveId" clId="{BAA93791-DA63-4D07-BC83-E148BA1CE2A4}" dt="2022-08-21T14:50:00.520" v="49" actId="22"/>
          <ac:spMkLst>
            <pc:docMk/>
            <pc:sldMk cId="1342103852" sldId="286"/>
            <ac:spMk id="10" creationId="{A0D25AF3-7A0B-A7E9-BB85-482E27EEB307}"/>
          </ac:spMkLst>
        </pc:spChg>
        <pc:grpChg chg="add mod">
          <ac:chgData name="Sachin Rajbhar" userId="0f67eaef7525b5e7" providerId="LiveId" clId="{BAA93791-DA63-4D07-BC83-E148BA1CE2A4}" dt="2022-08-21T14:50:25.542" v="57" actId="478"/>
          <ac:grpSpMkLst>
            <pc:docMk/>
            <pc:sldMk cId="1342103852" sldId="286"/>
            <ac:grpSpMk id="6" creationId="{9CB9D03D-19C2-581A-A7B1-D993BF647F0B}"/>
          </ac:grpSpMkLst>
        </pc:grpChg>
        <pc:picChg chg="add mod">
          <ac:chgData name="Sachin Rajbhar" userId="0f67eaef7525b5e7" providerId="LiveId" clId="{BAA93791-DA63-4D07-BC83-E148BA1CE2A4}" dt="2022-08-21T14:50:25.542" v="57" actId="478"/>
          <ac:picMkLst>
            <pc:docMk/>
            <pc:sldMk cId="1342103852" sldId="286"/>
            <ac:picMk id="1032" creationId="{C8666E14-5492-1737-B401-F86F9B019D0C}"/>
          </ac:picMkLst>
        </pc:picChg>
        <pc:picChg chg="add mod">
          <ac:chgData name="Sachin Rajbhar" userId="0f67eaef7525b5e7" providerId="LiveId" clId="{BAA93791-DA63-4D07-BC83-E148BA1CE2A4}" dt="2022-08-21T14:50:25.542" v="57" actId="478"/>
          <ac:picMkLst>
            <pc:docMk/>
            <pc:sldMk cId="1342103852" sldId="286"/>
            <ac:picMk id="1033" creationId="{DD614303-3DB7-D74A-8289-F849F279562A}"/>
          </ac:picMkLst>
        </pc:picChg>
        <pc:picChg chg="add mod">
          <ac:chgData name="Sachin Rajbhar" userId="0f67eaef7525b5e7" providerId="LiveId" clId="{BAA93791-DA63-4D07-BC83-E148BA1CE2A4}" dt="2022-08-21T14:50:25.542" v="57" actId="478"/>
          <ac:picMkLst>
            <pc:docMk/>
            <pc:sldMk cId="1342103852" sldId="286"/>
            <ac:picMk id="1034" creationId="{A439160E-4093-9860-F7A4-0224CF65B679}"/>
          </ac:picMkLst>
        </pc:picChg>
        <pc:picChg chg="add del mod">
          <ac:chgData name="Sachin Rajbhar" userId="0f67eaef7525b5e7" providerId="LiveId" clId="{BAA93791-DA63-4D07-BC83-E148BA1CE2A4}" dt="2022-08-21T14:50:25.542" v="57" actId="478"/>
          <ac:picMkLst>
            <pc:docMk/>
            <pc:sldMk cId="1342103852" sldId="286"/>
            <ac:picMk id="1035" creationId="{4943F219-4D75-D0C8-C5BE-07B63426146F}"/>
          </ac:picMkLst>
        </pc:picChg>
      </pc:sldChg>
      <pc:sldChg chg="addSp delSp modSp new mod">
        <pc:chgData name="Sachin Rajbhar" userId="0f67eaef7525b5e7" providerId="LiveId" clId="{BAA93791-DA63-4D07-BC83-E148BA1CE2A4}" dt="2022-08-21T15:00:27.654" v="240" actId="1076"/>
        <pc:sldMkLst>
          <pc:docMk/>
          <pc:sldMk cId="3738148169" sldId="287"/>
        </pc:sldMkLst>
        <pc:spChg chg="del">
          <ac:chgData name="Sachin Rajbhar" userId="0f67eaef7525b5e7" providerId="LiveId" clId="{BAA93791-DA63-4D07-BC83-E148BA1CE2A4}" dt="2022-08-21T14:51:44.039" v="63" actId="478"/>
          <ac:spMkLst>
            <pc:docMk/>
            <pc:sldMk cId="3738148169" sldId="287"/>
            <ac:spMk id="2" creationId="{A5890CCF-2BA2-E9B1-2E25-3E62EBCB9A9A}"/>
          </ac:spMkLst>
        </pc:spChg>
        <pc:spChg chg="del">
          <ac:chgData name="Sachin Rajbhar" userId="0f67eaef7525b5e7" providerId="LiveId" clId="{BAA93791-DA63-4D07-BC83-E148BA1CE2A4}" dt="2022-08-21T14:51:41.951" v="62" actId="478"/>
          <ac:spMkLst>
            <pc:docMk/>
            <pc:sldMk cId="3738148169" sldId="287"/>
            <ac:spMk id="3" creationId="{55ECDD07-5FAC-7B69-6804-AEA1915CA5FD}"/>
          </ac:spMkLst>
        </pc:spChg>
        <pc:spChg chg="add del mod">
          <ac:chgData name="Sachin Rajbhar" userId="0f67eaef7525b5e7" providerId="LiveId" clId="{BAA93791-DA63-4D07-BC83-E148BA1CE2A4}" dt="2022-08-21T14:52:40.385" v="95" actId="478"/>
          <ac:spMkLst>
            <pc:docMk/>
            <pc:sldMk cId="3738148169" sldId="287"/>
            <ac:spMk id="4" creationId="{DFCA3652-CE2D-658A-E6DE-B0B0CFA42609}"/>
          </ac:spMkLst>
        </pc:spChg>
        <pc:spChg chg="add mod">
          <ac:chgData name="Sachin Rajbhar" userId="0f67eaef7525b5e7" providerId="LiveId" clId="{BAA93791-DA63-4D07-BC83-E148BA1CE2A4}" dt="2022-08-21T15:00:27.654" v="240" actId="1076"/>
          <ac:spMkLst>
            <pc:docMk/>
            <pc:sldMk cId="3738148169" sldId="287"/>
            <ac:spMk id="6" creationId="{ADFDC3FC-68A4-8C53-AA9F-B4FAB66D4EB2}"/>
          </ac:spMkLst>
        </pc:spChg>
        <pc:grpChg chg="add mod">
          <ac:chgData name="Sachin Rajbhar" userId="0f67eaef7525b5e7" providerId="LiveId" clId="{BAA93791-DA63-4D07-BC83-E148BA1CE2A4}" dt="2022-08-21T14:52:54.207" v="98" actId="1076"/>
          <ac:grpSpMkLst>
            <pc:docMk/>
            <pc:sldMk cId="3738148169" sldId="287"/>
            <ac:grpSpMk id="5" creationId="{711DA9B9-7923-355E-8747-A3EDDDB50223}"/>
          </ac:grpSpMkLst>
        </pc:grpChg>
        <pc:picChg chg="add mod">
          <ac:chgData name="Sachin Rajbhar" userId="0f67eaef7525b5e7" providerId="LiveId" clId="{BAA93791-DA63-4D07-BC83-E148BA1CE2A4}" dt="2022-08-21T14:52:54.207" v="98" actId="1076"/>
          <ac:picMkLst>
            <pc:docMk/>
            <pc:sldMk cId="3738148169" sldId="287"/>
            <ac:picMk id="2050" creationId="{14A85197-A88B-C325-8536-94D764E5E1F9}"/>
          </ac:picMkLst>
        </pc:picChg>
        <pc:picChg chg="add mod">
          <ac:chgData name="Sachin Rajbhar" userId="0f67eaef7525b5e7" providerId="LiveId" clId="{BAA93791-DA63-4D07-BC83-E148BA1CE2A4}" dt="2022-08-21T14:52:54.207" v="98" actId="1076"/>
          <ac:picMkLst>
            <pc:docMk/>
            <pc:sldMk cId="3738148169" sldId="287"/>
            <ac:picMk id="2051" creationId="{DD1FD7CB-8102-31DA-8DEC-F3A202A218EE}"/>
          </ac:picMkLst>
        </pc:picChg>
        <pc:picChg chg="add mod">
          <ac:chgData name="Sachin Rajbhar" userId="0f67eaef7525b5e7" providerId="LiveId" clId="{BAA93791-DA63-4D07-BC83-E148BA1CE2A4}" dt="2022-08-21T14:52:54.207" v="98" actId="1076"/>
          <ac:picMkLst>
            <pc:docMk/>
            <pc:sldMk cId="3738148169" sldId="287"/>
            <ac:picMk id="2052" creationId="{60CBE173-B058-72A4-4142-AAF7AC1EBA49}"/>
          </ac:picMkLst>
        </pc:picChg>
      </pc:sldChg>
      <pc:sldChg chg="addSp delSp modSp new mod">
        <pc:chgData name="Sachin Rajbhar" userId="0f67eaef7525b5e7" providerId="LiveId" clId="{BAA93791-DA63-4D07-BC83-E148BA1CE2A4}" dt="2022-08-21T15:06:25.714" v="253" actId="1076"/>
        <pc:sldMkLst>
          <pc:docMk/>
          <pc:sldMk cId="1319338140" sldId="288"/>
        </pc:sldMkLst>
        <pc:spChg chg="mod">
          <ac:chgData name="Sachin Rajbhar" userId="0f67eaef7525b5e7" providerId="LiveId" clId="{BAA93791-DA63-4D07-BC83-E148BA1CE2A4}" dt="2022-08-21T14:55:53.941" v="147" actId="1076"/>
          <ac:spMkLst>
            <pc:docMk/>
            <pc:sldMk cId="1319338140" sldId="288"/>
            <ac:spMk id="2" creationId="{C912B386-CBA4-E5E7-4770-3055892BC91B}"/>
          </ac:spMkLst>
        </pc:spChg>
        <pc:spChg chg="del mod">
          <ac:chgData name="Sachin Rajbhar" userId="0f67eaef7525b5e7" providerId="LiveId" clId="{BAA93791-DA63-4D07-BC83-E148BA1CE2A4}" dt="2022-08-21T14:57:49.324" v="149" actId="478"/>
          <ac:spMkLst>
            <pc:docMk/>
            <pc:sldMk cId="1319338140" sldId="288"/>
            <ac:spMk id="3" creationId="{84057620-EEA1-AC93-EAA0-CA2153DF1CF4}"/>
          </ac:spMkLst>
        </pc:spChg>
        <pc:spChg chg="add del mod">
          <ac:chgData name="Sachin Rajbhar" userId="0f67eaef7525b5e7" providerId="LiveId" clId="{BAA93791-DA63-4D07-BC83-E148BA1CE2A4}" dt="2022-08-21T14:59:28.321" v="183"/>
          <ac:spMkLst>
            <pc:docMk/>
            <pc:sldMk cId="1319338140" sldId="288"/>
            <ac:spMk id="4" creationId="{CC2762FB-F2F2-7E5E-313C-DA2011774A07}"/>
          </ac:spMkLst>
        </pc:spChg>
        <pc:spChg chg="add del mod">
          <ac:chgData name="Sachin Rajbhar" userId="0f67eaef7525b5e7" providerId="LiveId" clId="{BAA93791-DA63-4D07-BC83-E148BA1CE2A4}" dt="2022-08-21T14:59:15.993" v="175" actId="22"/>
          <ac:spMkLst>
            <pc:docMk/>
            <pc:sldMk cId="1319338140" sldId="288"/>
            <ac:spMk id="7" creationId="{5E7BF56B-62DD-BDE9-EB49-43BF60A30A4D}"/>
          </ac:spMkLst>
        </pc:spChg>
        <pc:spChg chg="add mod">
          <ac:chgData name="Sachin Rajbhar" userId="0f67eaef7525b5e7" providerId="LiveId" clId="{BAA93791-DA63-4D07-BC83-E148BA1CE2A4}" dt="2022-08-21T15:01:48.658" v="242" actId="1076"/>
          <ac:spMkLst>
            <pc:docMk/>
            <pc:sldMk cId="1319338140" sldId="288"/>
            <ac:spMk id="9" creationId="{F30B99BD-1B2A-BCA0-76BB-E2F122CDE77F}"/>
          </ac:spMkLst>
        </pc:spChg>
        <pc:spChg chg="add mod">
          <ac:chgData name="Sachin Rajbhar" userId="0f67eaef7525b5e7" providerId="LiveId" clId="{BAA93791-DA63-4D07-BC83-E148BA1CE2A4}" dt="2022-08-21T15:05:46.242" v="244" actId="1076"/>
          <ac:spMkLst>
            <pc:docMk/>
            <pc:sldMk cId="1319338140" sldId="288"/>
            <ac:spMk id="11" creationId="{72DEDDBA-8A33-52A8-2F8A-1A93D585C12E}"/>
          </ac:spMkLst>
        </pc:spChg>
        <pc:spChg chg="add mod">
          <ac:chgData name="Sachin Rajbhar" userId="0f67eaef7525b5e7" providerId="LiveId" clId="{BAA93791-DA63-4D07-BC83-E148BA1CE2A4}" dt="2022-08-21T15:05:57.177" v="246" actId="1076"/>
          <ac:spMkLst>
            <pc:docMk/>
            <pc:sldMk cId="1319338140" sldId="288"/>
            <ac:spMk id="13" creationId="{40F29852-960D-757A-1864-1AD1F003BF44}"/>
          </ac:spMkLst>
        </pc:spChg>
        <pc:grpChg chg="add mod">
          <ac:chgData name="Sachin Rajbhar" userId="0f67eaef7525b5e7" providerId="LiveId" clId="{BAA93791-DA63-4D07-BC83-E148BA1CE2A4}" dt="2022-08-21T14:59:27.248" v="179" actId="164"/>
          <ac:grpSpMkLst>
            <pc:docMk/>
            <pc:sldMk cId="1319338140" sldId="288"/>
            <ac:grpSpMk id="5" creationId="{5FD2B9AC-5DA9-0EF4-5524-C71C7A397DBC}"/>
          </ac:grpSpMkLst>
        </pc:grpChg>
        <pc:picChg chg="add mod">
          <ac:chgData name="Sachin Rajbhar" userId="0f67eaef7525b5e7" providerId="LiveId" clId="{BAA93791-DA63-4D07-BC83-E148BA1CE2A4}" dt="2022-08-21T15:06:25.714" v="253" actId="1076"/>
          <ac:picMkLst>
            <pc:docMk/>
            <pc:sldMk cId="1319338140" sldId="288"/>
            <ac:picMk id="15" creationId="{28111F6E-BC94-8D69-3A0B-E38406987F82}"/>
          </ac:picMkLst>
        </pc:picChg>
        <pc:picChg chg="add del mod">
          <ac:chgData name="Sachin Rajbhar" userId="0f67eaef7525b5e7" providerId="LiveId" clId="{BAA93791-DA63-4D07-BC83-E148BA1CE2A4}" dt="2022-08-21T14:59:28.321" v="183"/>
          <ac:picMkLst>
            <pc:docMk/>
            <pc:sldMk cId="1319338140" sldId="288"/>
            <ac:picMk id="3074" creationId="{072C4024-F222-71D2-F131-6CFD9EB6DB14}"/>
          </ac:picMkLst>
        </pc:picChg>
      </pc:sldChg>
      <pc:sldChg chg="addSp delSp modSp new mod">
        <pc:chgData name="Sachin Rajbhar" userId="0f67eaef7525b5e7" providerId="LiveId" clId="{BAA93791-DA63-4D07-BC83-E148BA1CE2A4}" dt="2022-08-21T15:10:59.075" v="326" actId="9405"/>
        <pc:sldMkLst>
          <pc:docMk/>
          <pc:sldMk cId="4062478506" sldId="289"/>
        </pc:sldMkLst>
        <pc:spChg chg="del">
          <ac:chgData name="Sachin Rajbhar" userId="0f67eaef7525b5e7" providerId="LiveId" clId="{BAA93791-DA63-4D07-BC83-E148BA1CE2A4}" dt="2022-08-21T15:07:37.496" v="256" actId="478"/>
          <ac:spMkLst>
            <pc:docMk/>
            <pc:sldMk cId="4062478506" sldId="289"/>
            <ac:spMk id="2" creationId="{58B8F81A-4A63-717F-BC58-E52B62B3B37F}"/>
          </ac:spMkLst>
        </pc:spChg>
        <pc:spChg chg="del">
          <ac:chgData name="Sachin Rajbhar" userId="0f67eaef7525b5e7" providerId="LiveId" clId="{BAA93791-DA63-4D07-BC83-E148BA1CE2A4}" dt="2022-08-21T15:07:36.184" v="255" actId="478"/>
          <ac:spMkLst>
            <pc:docMk/>
            <pc:sldMk cId="4062478506" sldId="289"/>
            <ac:spMk id="3" creationId="{96CC3E0B-44C8-DF82-C9A9-0AC1BFC3081B}"/>
          </ac:spMkLst>
        </pc:spChg>
        <pc:grpChg chg="add mod">
          <ac:chgData name="Sachin Rajbhar" userId="0f67eaef7525b5e7" providerId="LiveId" clId="{BAA93791-DA63-4D07-BC83-E148BA1CE2A4}" dt="2022-08-21T15:09:30.589" v="313" actId="1076"/>
          <ac:grpSpMkLst>
            <pc:docMk/>
            <pc:sldMk cId="4062478506" sldId="289"/>
            <ac:grpSpMk id="16" creationId="{A932DDC2-2A04-F7D6-B65F-753EFCE3E09B}"/>
          </ac:grpSpMkLst>
        </pc:grpChg>
        <pc:picChg chg="add mod">
          <ac:chgData name="Sachin Rajbhar" userId="0f67eaef7525b5e7" providerId="LiveId" clId="{BAA93791-DA63-4D07-BC83-E148BA1CE2A4}" dt="2022-08-21T15:09:04.399" v="301" actId="1076"/>
          <ac:picMkLst>
            <pc:docMk/>
            <pc:sldMk cId="4062478506" sldId="289"/>
            <ac:picMk id="5" creationId="{9FBC2E4E-D799-FA6A-1951-9023C830A810}"/>
          </ac:picMkLst>
        </pc:picChg>
        <pc:picChg chg="add mod">
          <ac:chgData name="Sachin Rajbhar" userId="0f67eaef7525b5e7" providerId="LiveId" clId="{BAA93791-DA63-4D07-BC83-E148BA1CE2A4}" dt="2022-08-21T15:09:13.503" v="306" actId="1076"/>
          <ac:picMkLst>
            <pc:docMk/>
            <pc:sldMk cId="4062478506" sldId="289"/>
            <ac:picMk id="7" creationId="{982E63E7-7A42-4DD7-8D74-B8C10E62628C}"/>
          </ac:picMkLst>
        </pc:picChg>
        <pc:picChg chg="add mod">
          <ac:chgData name="Sachin Rajbhar" userId="0f67eaef7525b5e7" providerId="LiveId" clId="{BAA93791-DA63-4D07-BC83-E148BA1CE2A4}" dt="2022-08-21T15:09:15.888" v="307" actId="1076"/>
          <ac:picMkLst>
            <pc:docMk/>
            <pc:sldMk cId="4062478506" sldId="289"/>
            <ac:picMk id="9" creationId="{28EED190-458A-313F-1F88-D9928CBE1EFD}"/>
          </ac:picMkLst>
        </pc:picChg>
        <pc:picChg chg="add mod">
          <ac:chgData name="Sachin Rajbhar" userId="0f67eaef7525b5e7" providerId="LiveId" clId="{BAA93791-DA63-4D07-BC83-E148BA1CE2A4}" dt="2022-08-21T15:09:40.112" v="315" actId="14100"/>
          <ac:picMkLst>
            <pc:docMk/>
            <pc:sldMk cId="4062478506" sldId="289"/>
            <ac:picMk id="11" creationId="{57DDE122-D9C8-DEC2-B4AF-DF5E63A4A3FB}"/>
          </ac:picMkLst>
        </pc:picChg>
        <pc:picChg chg="add mod">
          <ac:chgData name="Sachin Rajbhar" userId="0f67eaef7525b5e7" providerId="LiveId" clId="{BAA93791-DA63-4D07-BC83-E148BA1CE2A4}" dt="2022-08-21T15:09:22.136" v="309" actId="1076"/>
          <ac:picMkLst>
            <pc:docMk/>
            <pc:sldMk cId="4062478506" sldId="289"/>
            <ac:picMk id="13" creationId="{5691ADD4-6B48-A13E-1BB6-A58769C9A384}"/>
          </ac:picMkLst>
        </pc:picChg>
        <pc:picChg chg="add mod">
          <ac:chgData name="Sachin Rajbhar" userId="0f67eaef7525b5e7" providerId="LiveId" clId="{BAA93791-DA63-4D07-BC83-E148BA1CE2A4}" dt="2022-08-21T15:09:20.223" v="308" actId="1076"/>
          <ac:picMkLst>
            <pc:docMk/>
            <pc:sldMk cId="4062478506" sldId="289"/>
            <ac:picMk id="15" creationId="{48BA8919-9348-41A5-6A00-82B8FFAE96DB}"/>
          </ac:picMkLst>
        </pc:picChg>
        <pc:inkChg chg="add del">
          <ac:chgData name="Sachin Rajbhar" userId="0f67eaef7525b5e7" providerId="LiveId" clId="{BAA93791-DA63-4D07-BC83-E148BA1CE2A4}" dt="2022-08-21T15:10:35.805" v="317" actId="9405"/>
          <ac:inkMkLst>
            <pc:docMk/>
            <pc:sldMk cId="4062478506" sldId="289"/>
            <ac:inkMk id="17" creationId="{3558A2EF-CCEB-F79F-1F7F-AA5F3D22ABE0}"/>
          </ac:inkMkLst>
        </pc:inkChg>
        <pc:inkChg chg="add">
          <ac:chgData name="Sachin Rajbhar" userId="0f67eaef7525b5e7" providerId="LiveId" clId="{BAA93791-DA63-4D07-BC83-E148BA1CE2A4}" dt="2022-08-21T15:10:38.555" v="318" actId="9405"/>
          <ac:inkMkLst>
            <pc:docMk/>
            <pc:sldMk cId="4062478506" sldId="289"/>
            <ac:inkMk id="18" creationId="{5648FCA2-E809-3809-2F56-7D4FD71C0844}"/>
          </ac:inkMkLst>
        </pc:inkChg>
        <pc:inkChg chg="add">
          <ac:chgData name="Sachin Rajbhar" userId="0f67eaef7525b5e7" providerId="LiveId" clId="{BAA93791-DA63-4D07-BC83-E148BA1CE2A4}" dt="2022-08-21T15:10:41.545" v="319" actId="9405"/>
          <ac:inkMkLst>
            <pc:docMk/>
            <pc:sldMk cId="4062478506" sldId="289"/>
            <ac:inkMk id="19" creationId="{57AD42A9-36C6-5FC4-93C6-CA486F2D548C}"/>
          </ac:inkMkLst>
        </pc:inkChg>
        <pc:inkChg chg="add del">
          <ac:chgData name="Sachin Rajbhar" userId="0f67eaef7525b5e7" providerId="LiveId" clId="{BAA93791-DA63-4D07-BC83-E148BA1CE2A4}" dt="2022-08-21T15:10:45.516" v="321" actId="9405"/>
          <ac:inkMkLst>
            <pc:docMk/>
            <pc:sldMk cId="4062478506" sldId="289"/>
            <ac:inkMk id="20" creationId="{D95DF4E2-0F90-0277-14B3-7A5AE2A6F76F}"/>
          </ac:inkMkLst>
        </pc:inkChg>
        <pc:inkChg chg="add">
          <ac:chgData name="Sachin Rajbhar" userId="0f67eaef7525b5e7" providerId="LiveId" clId="{BAA93791-DA63-4D07-BC83-E148BA1CE2A4}" dt="2022-08-21T15:10:48.306" v="322" actId="9405"/>
          <ac:inkMkLst>
            <pc:docMk/>
            <pc:sldMk cId="4062478506" sldId="289"/>
            <ac:inkMk id="21" creationId="{875C2135-EDFE-8677-6EA4-662294DF1655}"/>
          </ac:inkMkLst>
        </pc:inkChg>
        <pc:inkChg chg="add">
          <ac:chgData name="Sachin Rajbhar" userId="0f67eaef7525b5e7" providerId="LiveId" clId="{BAA93791-DA63-4D07-BC83-E148BA1CE2A4}" dt="2022-08-21T15:10:51.613" v="323" actId="9405"/>
          <ac:inkMkLst>
            <pc:docMk/>
            <pc:sldMk cId="4062478506" sldId="289"/>
            <ac:inkMk id="22" creationId="{42B426A1-63E9-CD5B-40ED-09B79FBB97D4}"/>
          </ac:inkMkLst>
        </pc:inkChg>
        <pc:inkChg chg="add">
          <ac:chgData name="Sachin Rajbhar" userId="0f67eaef7525b5e7" providerId="LiveId" clId="{BAA93791-DA63-4D07-BC83-E148BA1CE2A4}" dt="2022-08-21T15:10:54.700" v="324" actId="9405"/>
          <ac:inkMkLst>
            <pc:docMk/>
            <pc:sldMk cId="4062478506" sldId="289"/>
            <ac:inkMk id="23" creationId="{460DB8F6-A49C-89D3-0E15-5B21FEC547DB}"/>
          </ac:inkMkLst>
        </pc:inkChg>
        <pc:inkChg chg="add">
          <ac:chgData name="Sachin Rajbhar" userId="0f67eaef7525b5e7" providerId="LiveId" clId="{BAA93791-DA63-4D07-BC83-E148BA1CE2A4}" dt="2022-08-21T15:10:57.925" v="325" actId="9405"/>
          <ac:inkMkLst>
            <pc:docMk/>
            <pc:sldMk cId="4062478506" sldId="289"/>
            <ac:inkMk id="24" creationId="{8403005C-9D8E-4BDC-AC52-A37F73A4E3F3}"/>
          </ac:inkMkLst>
        </pc:inkChg>
        <pc:inkChg chg="add">
          <ac:chgData name="Sachin Rajbhar" userId="0f67eaef7525b5e7" providerId="LiveId" clId="{BAA93791-DA63-4D07-BC83-E148BA1CE2A4}" dt="2022-08-21T15:10:59.075" v="326" actId="9405"/>
          <ac:inkMkLst>
            <pc:docMk/>
            <pc:sldMk cId="4062478506" sldId="289"/>
            <ac:inkMk id="25" creationId="{104A2A3D-3D9D-F081-53E9-37CA684FEAE8}"/>
          </ac:inkMkLst>
        </pc:inkChg>
      </pc:sldChg>
      <pc:sldChg chg="addSp delSp modSp new mod">
        <pc:chgData name="Sachin Rajbhar" userId="0f67eaef7525b5e7" providerId="LiveId" clId="{BAA93791-DA63-4D07-BC83-E148BA1CE2A4}" dt="2022-08-21T15:14:50.235" v="392" actId="9405"/>
        <pc:sldMkLst>
          <pc:docMk/>
          <pc:sldMk cId="1441802229" sldId="290"/>
        </pc:sldMkLst>
        <pc:spChg chg="del">
          <ac:chgData name="Sachin Rajbhar" userId="0f67eaef7525b5e7" providerId="LiveId" clId="{BAA93791-DA63-4D07-BC83-E148BA1CE2A4}" dt="2022-08-21T15:12:00.111" v="335" actId="478"/>
          <ac:spMkLst>
            <pc:docMk/>
            <pc:sldMk cId="1441802229" sldId="290"/>
            <ac:spMk id="2" creationId="{CA56E450-7947-8F52-C51D-B6257C9B40BF}"/>
          </ac:spMkLst>
        </pc:spChg>
        <pc:spChg chg="mod">
          <ac:chgData name="Sachin Rajbhar" userId="0f67eaef7525b5e7" providerId="LiveId" clId="{BAA93791-DA63-4D07-BC83-E148BA1CE2A4}" dt="2022-08-21T15:13:41.833" v="361" actId="1076"/>
          <ac:spMkLst>
            <pc:docMk/>
            <pc:sldMk cId="1441802229" sldId="290"/>
            <ac:spMk id="3" creationId="{DF59F2EC-6DAC-A8B0-DFC8-2E86F90304E2}"/>
          </ac:spMkLst>
        </pc:spChg>
        <pc:grpChg chg="add mod">
          <ac:chgData name="Sachin Rajbhar" userId="0f67eaef7525b5e7" providerId="LiveId" clId="{BAA93791-DA63-4D07-BC83-E148BA1CE2A4}" dt="2022-08-21T15:13:42.985" v="362" actId="1076"/>
          <ac:grpSpMkLst>
            <pc:docMk/>
            <pc:sldMk cId="1441802229" sldId="290"/>
            <ac:grpSpMk id="15" creationId="{B471F18F-FF5F-2C1F-C79D-4375BEE6AD3C}"/>
          </ac:grpSpMkLst>
        </pc:grpChg>
        <pc:picChg chg="add mod">
          <ac:chgData name="Sachin Rajbhar" userId="0f67eaef7525b5e7" providerId="LiveId" clId="{BAA93791-DA63-4D07-BC83-E148BA1CE2A4}" dt="2022-08-21T15:14:18.034" v="383" actId="1076"/>
          <ac:picMkLst>
            <pc:docMk/>
            <pc:sldMk cId="1441802229" sldId="290"/>
            <ac:picMk id="8" creationId="{E74C973E-9415-42D4-14AB-73719AE3CC46}"/>
          </ac:picMkLst>
        </pc:picChg>
        <pc:picChg chg="add mod">
          <ac:chgData name="Sachin Rajbhar" userId="0f67eaef7525b5e7" providerId="LiveId" clId="{BAA93791-DA63-4D07-BC83-E148BA1CE2A4}" dt="2022-08-21T15:14:12.889" v="381" actId="1076"/>
          <ac:picMkLst>
            <pc:docMk/>
            <pc:sldMk cId="1441802229" sldId="290"/>
            <ac:picMk id="10" creationId="{CD5A7BC5-C9E4-9934-ED72-845F3E88BD36}"/>
          </ac:picMkLst>
        </pc:picChg>
        <pc:picChg chg="add mod">
          <ac:chgData name="Sachin Rajbhar" userId="0f67eaef7525b5e7" providerId="LiveId" clId="{BAA93791-DA63-4D07-BC83-E148BA1CE2A4}" dt="2022-08-21T15:13:50.944" v="367" actId="14100"/>
          <ac:picMkLst>
            <pc:docMk/>
            <pc:sldMk cId="1441802229" sldId="290"/>
            <ac:picMk id="12" creationId="{12214CCA-4EA3-2A99-4AF4-A5E1AE26A06C}"/>
          </ac:picMkLst>
        </pc:picChg>
        <pc:picChg chg="add mod">
          <ac:chgData name="Sachin Rajbhar" userId="0f67eaef7525b5e7" providerId="LiveId" clId="{BAA93791-DA63-4D07-BC83-E148BA1CE2A4}" dt="2022-08-21T15:13:56.144" v="369" actId="1076"/>
          <ac:picMkLst>
            <pc:docMk/>
            <pc:sldMk cId="1441802229" sldId="290"/>
            <ac:picMk id="14" creationId="{0C6B6066-B41E-56E2-02DF-81ECD94D84B0}"/>
          </ac:picMkLst>
        </pc:picChg>
        <pc:inkChg chg="add del">
          <ac:chgData name="Sachin Rajbhar" userId="0f67eaef7525b5e7" providerId="LiveId" clId="{BAA93791-DA63-4D07-BC83-E148BA1CE2A4}" dt="2022-08-21T15:11:55.128" v="334" actId="9405"/>
          <ac:inkMkLst>
            <pc:docMk/>
            <pc:sldMk cId="1441802229" sldId="290"/>
            <ac:inkMk id="4" creationId="{5E2FE510-3716-F063-4FB3-CE889FFF3716}"/>
          </ac:inkMkLst>
        </pc:inkChg>
        <pc:inkChg chg="add del">
          <ac:chgData name="Sachin Rajbhar" userId="0f67eaef7525b5e7" providerId="LiveId" clId="{BAA93791-DA63-4D07-BC83-E148BA1CE2A4}" dt="2022-08-21T15:11:54.736" v="333" actId="9405"/>
          <ac:inkMkLst>
            <pc:docMk/>
            <pc:sldMk cId="1441802229" sldId="290"/>
            <ac:inkMk id="5" creationId="{427C88D1-B25C-67CA-F24C-80A2D689CF11}"/>
          </ac:inkMkLst>
        </pc:inkChg>
        <pc:inkChg chg="add del">
          <ac:chgData name="Sachin Rajbhar" userId="0f67eaef7525b5e7" providerId="LiveId" clId="{BAA93791-DA63-4D07-BC83-E148BA1CE2A4}" dt="2022-08-21T15:11:54.103" v="332" actId="9405"/>
          <ac:inkMkLst>
            <pc:docMk/>
            <pc:sldMk cId="1441802229" sldId="290"/>
            <ac:inkMk id="6" creationId="{D5C2D1F3-FCE7-990D-62D6-B2DD5F3A1B03}"/>
          </ac:inkMkLst>
        </pc:inkChg>
        <pc:inkChg chg="add">
          <ac:chgData name="Sachin Rajbhar" userId="0f67eaef7525b5e7" providerId="LiveId" clId="{BAA93791-DA63-4D07-BC83-E148BA1CE2A4}" dt="2022-08-21T15:14:29.621" v="384" actId="9405"/>
          <ac:inkMkLst>
            <pc:docMk/>
            <pc:sldMk cId="1441802229" sldId="290"/>
            <ac:inkMk id="16" creationId="{D156E4F6-C8A0-2226-BE18-4EF233D972EB}"/>
          </ac:inkMkLst>
        </pc:inkChg>
        <pc:inkChg chg="add del">
          <ac:chgData name="Sachin Rajbhar" userId="0f67eaef7525b5e7" providerId="LiveId" clId="{BAA93791-DA63-4D07-BC83-E148BA1CE2A4}" dt="2022-08-21T15:14:32.997" v="386" actId="9405"/>
          <ac:inkMkLst>
            <pc:docMk/>
            <pc:sldMk cId="1441802229" sldId="290"/>
            <ac:inkMk id="17" creationId="{851AE186-F020-C841-ECB1-A10E20523347}"/>
          </ac:inkMkLst>
        </pc:inkChg>
        <pc:inkChg chg="add">
          <ac:chgData name="Sachin Rajbhar" userId="0f67eaef7525b5e7" providerId="LiveId" clId="{BAA93791-DA63-4D07-BC83-E148BA1CE2A4}" dt="2022-08-21T15:14:36.225" v="387" actId="9405"/>
          <ac:inkMkLst>
            <pc:docMk/>
            <pc:sldMk cId="1441802229" sldId="290"/>
            <ac:inkMk id="18" creationId="{5C4C1172-8539-546B-24F4-FCF8264E491D}"/>
          </ac:inkMkLst>
        </pc:inkChg>
        <pc:inkChg chg="add">
          <ac:chgData name="Sachin Rajbhar" userId="0f67eaef7525b5e7" providerId="LiveId" clId="{BAA93791-DA63-4D07-BC83-E148BA1CE2A4}" dt="2022-08-21T15:14:39.473" v="388" actId="9405"/>
          <ac:inkMkLst>
            <pc:docMk/>
            <pc:sldMk cId="1441802229" sldId="290"/>
            <ac:inkMk id="19" creationId="{39096A76-A5CF-889C-40A9-315F393198F9}"/>
          </ac:inkMkLst>
        </pc:inkChg>
        <pc:inkChg chg="add del">
          <ac:chgData name="Sachin Rajbhar" userId="0f67eaef7525b5e7" providerId="LiveId" clId="{BAA93791-DA63-4D07-BC83-E148BA1CE2A4}" dt="2022-08-21T15:14:45.620" v="390" actId="9405"/>
          <ac:inkMkLst>
            <pc:docMk/>
            <pc:sldMk cId="1441802229" sldId="290"/>
            <ac:inkMk id="20" creationId="{847AFC76-29C8-9DED-703A-95D92859D8D0}"/>
          </ac:inkMkLst>
        </pc:inkChg>
        <pc:inkChg chg="add">
          <ac:chgData name="Sachin Rajbhar" userId="0f67eaef7525b5e7" providerId="LiveId" clId="{BAA93791-DA63-4D07-BC83-E148BA1CE2A4}" dt="2022-08-21T15:14:49.288" v="391" actId="9405"/>
          <ac:inkMkLst>
            <pc:docMk/>
            <pc:sldMk cId="1441802229" sldId="290"/>
            <ac:inkMk id="21" creationId="{B5128858-3069-A906-B8D5-62AF4E3BAF67}"/>
          </ac:inkMkLst>
        </pc:inkChg>
        <pc:inkChg chg="add">
          <ac:chgData name="Sachin Rajbhar" userId="0f67eaef7525b5e7" providerId="LiveId" clId="{BAA93791-DA63-4D07-BC83-E148BA1CE2A4}" dt="2022-08-21T15:14:50.235" v="392" actId="9405"/>
          <ac:inkMkLst>
            <pc:docMk/>
            <pc:sldMk cId="1441802229" sldId="290"/>
            <ac:inkMk id="22" creationId="{2E919755-6AE9-C673-1B4A-C10D80769C97}"/>
          </ac:inkMkLst>
        </pc:inkChg>
      </pc:sldChg>
      <pc:sldChg chg="addSp delSp modSp new mod">
        <pc:chgData name="Sachin Rajbhar" userId="0f67eaef7525b5e7" providerId="LiveId" clId="{BAA93791-DA63-4D07-BC83-E148BA1CE2A4}" dt="2022-08-21T15:21:40.391" v="450" actId="1076"/>
        <pc:sldMkLst>
          <pc:docMk/>
          <pc:sldMk cId="2241821491" sldId="291"/>
        </pc:sldMkLst>
        <pc:spChg chg="del">
          <ac:chgData name="Sachin Rajbhar" userId="0f67eaef7525b5e7" providerId="LiveId" clId="{BAA93791-DA63-4D07-BC83-E148BA1CE2A4}" dt="2022-08-21T15:16:18.672" v="399" actId="478"/>
          <ac:spMkLst>
            <pc:docMk/>
            <pc:sldMk cId="2241821491" sldId="291"/>
            <ac:spMk id="2" creationId="{C89597DF-1000-9B5F-0B66-7FA477F20313}"/>
          </ac:spMkLst>
        </pc:spChg>
        <pc:spChg chg="del">
          <ac:chgData name="Sachin Rajbhar" userId="0f67eaef7525b5e7" providerId="LiveId" clId="{BAA93791-DA63-4D07-BC83-E148BA1CE2A4}" dt="2022-08-21T15:16:17.353" v="398" actId="478"/>
          <ac:spMkLst>
            <pc:docMk/>
            <pc:sldMk cId="2241821491" sldId="291"/>
            <ac:spMk id="3" creationId="{90CC25E5-53BF-0E8E-3605-A30D8677AA31}"/>
          </ac:spMkLst>
        </pc:spChg>
        <pc:spChg chg="add mod">
          <ac:chgData name="Sachin Rajbhar" userId="0f67eaef7525b5e7" providerId="LiveId" clId="{BAA93791-DA63-4D07-BC83-E148BA1CE2A4}" dt="2022-08-21T15:21:40.391" v="450" actId="1076"/>
          <ac:spMkLst>
            <pc:docMk/>
            <pc:sldMk cId="2241821491" sldId="291"/>
            <ac:spMk id="14" creationId="{92009585-DC27-178D-0BCC-923DB47FA057}"/>
          </ac:spMkLst>
        </pc:spChg>
        <pc:grpChg chg="add mod">
          <ac:chgData name="Sachin Rajbhar" userId="0f67eaef7525b5e7" providerId="LiveId" clId="{BAA93791-DA63-4D07-BC83-E148BA1CE2A4}" dt="2022-08-21T15:20:41.687" v="427" actId="1076"/>
          <ac:grpSpMkLst>
            <pc:docMk/>
            <pc:sldMk cId="2241821491" sldId="291"/>
            <ac:grpSpMk id="13" creationId="{C1EAA14D-50C5-0BEB-D979-FB3D8527AD26}"/>
          </ac:grpSpMkLst>
        </pc:grpChg>
        <pc:picChg chg="add mod">
          <ac:chgData name="Sachin Rajbhar" userId="0f67eaef7525b5e7" providerId="LiveId" clId="{BAA93791-DA63-4D07-BC83-E148BA1CE2A4}" dt="2022-08-21T15:20:33.654" v="426" actId="1076"/>
          <ac:picMkLst>
            <pc:docMk/>
            <pc:sldMk cId="2241821491" sldId="291"/>
            <ac:picMk id="8" creationId="{70F340C8-F6B6-58B4-6C0B-820A6BDDC6B3}"/>
          </ac:picMkLst>
        </pc:picChg>
        <pc:picChg chg="add mod ord">
          <ac:chgData name="Sachin Rajbhar" userId="0f67eaef7525b5e7" providerId="LiveId" clId="{BAA93791-DA63-4D07-BC83-E148BA1CE2A4}" dt="2022-08-21T15:21:15.522" v="438" actId="167"/>
          <ac:picMkLst>
            <pc:docMk/>
            <pc:sldMk cId="2241821491" sldId="291"/>
            <ac:picMk id="10" creationId="{A11F7893-3D0E-00D0-F637-AD60BD353484}"/>
          </ac:picMkLst>
        </pc:picChg>
        <pc:picChg chg="add mod ord">
          <ac:chgData name="Sachin Rajbhar" userId="0f67eaef7525b5e7" providerId="LiveId" clId="{BAA93791-DA63-4D07-BC83-E148BA1CE2A4}" dt="2022-08-21T15:21:16.971" v="439" actId="167"/>
          <ac:picMkLst>
            <pc:docMk/>
            <pc:sldMk cId="2241821491" sldId="291"/>
            <ac:picMk id="12" creationId="{ADA257EC-B3C4-F6ED-FAAF-B530768C1451}"/>
          </ac:picMkLst>
        </pc:picChg>
        <pc:inkChg chg="add">
          <ac:chgData name="Sachin Rajbhar" userId="0f67eaef7525b5e7" providerId="LiveId" clId="{BAA93791-DA63-4D07-BC83-E148BA1CE2A4}" dt="2022-08-21T15:16:08.886" v="393" actId="9405"/>
          <ac:inkMkLst>
            <pc:docMk/>
            <pc:sldMk cId="2241821491" sldId="291"/>
            <ac:inkMk id="4" creationId="{5BF77AD0-DEB5-BFC8-8919-7C82F2EA9CA5}"/>
          </ac:inkMkLst>
        </pc:inkChg>
        <pc:inkChg chg="add del">
          <ac:chgData name="Sachin Rajbhar" userId="0f67eaef7525b5e7" providerId="LiveId" clId="{BAA93791-DA63-4D07-BC83-E148BA1CE2A4}" dt="2022-08-21T15:16:12.775" v="397" actId="9405"/>
          <ac:inkMkLst>
            <pc:docMk/>
            <pc:sldMk cId="2241821491" sldId="291"/>
            <ac:inkMk id="5" creationId="{995BBAFE-9E55-F4FF-B018-0942A5EE8454}"/>
          </ac:inkMkLst>
        </pc:inkChg>
        <pc:inkChg chg="add del">
          <ac:chgData name="Sachin Rajbhar" userId="0f67eaef7525b5e7" providerId="LiveId" clId="{BAA93791-DA63-4D07-BC83-E148BA1CE2A4}" dt="2022-08-21T15:16:12.319" v="396" actId="9405"/>
          <ac:inkMkLst>
            <pc:docMk/>
            <pc:sldMk cId="2241821491" sldId="291"/>
            <ac:inkMk id="6" creationId="{2FB518C7-C171-761B-0E96-C14C1D038743}"/>
          </ac:inkMkLst>
        </pc:inkChg>
      </pc:sldChg>
      <pc:sldChg chg="addSp delSp modSp new mod">
        <pc:chgData name="Sachin Rajbhar" userId="0f67eaef7525b5e7" providerId="LiveId" clId="{BAA93791-DA63-4D07-BC83-E148BA1CE2A4}" dt="2022-08-21T15:34:33.137" v="671" actId="14100"/>
        <pc:sldMkLst>
          <pc:docMk/>
          <pc:sldMk cId="1337797033" sldId="292"/>
        </pc:sldMkLst>
        <pc:spChg chg="del">
          <ac:chgData name="Sachin Rajbhar" userId="0f67eaef7525b5e7" providerId="LiveId" clId="{BAA93791-DA63-4D07-BC83-E148BA1CE2A4}" dt="2022-08-21T15:33:33.593" v="660" actId="478"/>
          <ac:spMkLst>
            <pc:docMk/>
            <pc:sldMk cId="1337797033" sldId="292"/>
            <ac:spMk id="2" creationId="{2BEF34B0-AA93-18ED-9CB1-71D285485223}"/>
          </ac:spMkLst>
        </pc:spChg>
        <pc:spChg chg="del">
          <ac:chgData name="Sachin Rajbhar" userId="0f67eaef7525b5e7" providerId="LiveId" clId="{BAA93791-DA63-4D07-BC83-E148BA1CE2A4}" dt="2022-08-21T15:33:35.954" v="661" actId="478"/>
          <ac:spMkLst>
            <pc:docMk/>
            <pc:sldMk cId="1337797033" sldId="292"/>
            <ac:spMk id="3" creationId="{83FEC35F-3029-455F-62B4-10D8BDC51F51}"/>
          </ac:spMkLst>
        </pc:spChg>
        <pc:picChg chg="add mod modCrop">
          <ac:chgData name="Sachin Rajbhar" userId="0f67eaef7525b5e7" providerId="LiveId" clId="{BAA93791-DA63-4D07-BC83-E148BA1CE2A4}" dt="2022-08-21T15:34:33.137" v="671" actId="14100"/>
          <ac:picMkLst>
            <pc:docMk/>
            <pc:sldMk cId="1337797033" sldId="292"/>
            <ac:picMk id="5" creationId="{165B0048-6FBB-1A8F-4BB3-A5A022952E1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8/21/2022</a:t>
            </a:fld>
            <a:endParaRPr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0:3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0 274 24575,'18'-1'0,"-1"-1"0,0 0 0,1-2 0,-1 0 0,0 0 0,-1-2 0,26-11 0,-5-2 0,-1 0 0,38-29 0,-68 43 0,1-1 0,-1 0 0,0 0 0,0-1 0,-1 0 0,0 0 0,0 0 0,-1-1 0,1 1 0,2-10 0,17-25 0,-24 40 0,1 0 0,0 1 0,0 0 0,0-1 0,0 1 0,0-1 0,0 1 0,0 0 0,1 0 0,-1 0 0,0 0 0,1 0 0,-1 0 0,1 0 0,-1 0 0,1 0 0,2-1 0,-3 3 0,-1-1 0,1 0 0,0 0 0,0 1 0,-1-1 0,1 0 0,-1 1 0,1-1 0,0 1 0,-1-1 0,1 1 0,-1-1 0,1 1 0,-1-1 0,1 1 0,-1-1 0,1 1 0,-1 0 0,0-1 0,1 1 0,-1 0 0,0-1 0,1 1 0,-1 0 0,0 0 0,0 1 0,3 9 0,-1 1 0,-1-1 0,1 19 0,-2-28 0,0 8 0,3 207 0,-4-165 0,-3-1 0,-13 61 0,14-97 0,-1 0 0,0-1 0,-1 1 0,0-1 0,-2-1 0,1 1 0,-13 17 0,15-26 0,0 1 0,0-1 0,-1 0 0,0 0 0,0-1 0,0 1 0,-1-1 0,1 0 0,-1-1 0,0 1 0,0-1 0,0 0 0,-1-1 0,1 1 0,-1-1 0,0 0 0,1-1 0,-12 1 0,-4-1 0,0-1 0,-37-4 0,55 2 0,8 1 0,19-2 0,33 0 0,512 3-1365,-534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4:3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97 268 24575,'0'-8'0,"1"0"0,0 0 0,0 0 0,1 0 0,0 0 0,0 1 0,0-1 0,1 1 0,1-1 0,-1 1 0,1 0 0,1 0 0,7-10 0,4-1 0,1 0 0,1 1 0,22-16 0,-31 27 0,-1 0 0,1 1 0,0 0 0,0 1 0,0 0 0,1 0 0,0 1 0,11-2 0,85-12 0,-70 13 0,-26 3 0,-1 0 0,1 1 0,0 0 0,0 0 0,0 1 0,-1 1 0,1 0 0,0 0 0,-1 1 0,0 0 0,1 0 0,-1 1 0,-1 1 0,13 6 0,-15-6 0,0 0 0,1 0 0,-2 0 0,1 0 0,-1 1 0,1 0 0,-2 0 0,1 1 0,-1-1 0,0 1 0,0 0 0,0 0 0,-1 0 0,-1 1 0,1-1 0,-1 1 0,0 0 0,1 8 0,-1 5 0,0 0 0,-2-1 0,0 1 0,-5 38 0,4-53 0,0 0 0,-1 1 0,0-1 0,0 0 0,0 0 0,0 0 0,-1 0 0,0-1 0,-1 1 0,1-1 0,-1 0 0,0 0 0,0 0 0,0 0 0,-1-1 0,0 1 0,0-1 0,0-1 0,-10 7 0,-9-1 0,0 0 0,0-2 0,0-1 0,-1-1 0,-26 3 0,-32 6 0,73-11 0,10 0 0,22 0 0,36-2 0,-13-3 0,-25 1 0,-1 0 0,1 1 0,23 4 0,-38-4 0,0 1 0,0 0 0,0 1 0,0-1 0,0 1 0,0 0 0,-1 0 0,1 1 0,-1-1 0,0 1 0,0 0 0,0 0 0,0 0 0,0 1 0,0-1 0,-1 1 0,4 5 0,7 15 0,-2 0 0,13 32 0,-10-22 0,-9-22 0,-1 0 0,-1 1 0,0-1 0,-1 1 0,0 0 0,2 22 0,-5-28 0,0-1 0,0 1 0,-1 0 0,0-1 0,0 1 0,-1-1 0,0 0 0,0 1 0,0-1 0,-1 0 0,0 0 0,0 0 0,-1-1 0,1 1 0,-6 5 0,1-2 0,0-1 0,-1 0 0,0 0 0,0-1 0,-1 0 0,0-1 0,0 0 0,0 0 0,-1-1 0,0-1 0,0 0 0,0 0 0,0-1 0,-1 0 0,-18 1 0,-13 0 0,0-3 0,-83-7 0,102 4 0,8 0 15,0-1 0,0 0 0,1-1 0,-1-1 0,1 0 0,0-1 0,-29-16 0,16 5-510,1-1 0,-48-42 0,46 33-6331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4:4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0 24575,'-2'1'0,"-1"-1"0,1 1 0,-1-1 0,1 1 0,-1 0 0,1 0 0,0 0 0,-1 0 0,1 1 0,0-1 0,0 0 0,0 1 0,0 0 0,0-1 0,0 1 0,1 0 0,-1 0 0,0 0 0,1 0 0,-1 0 0,1 0 0,0 1 0,-1 2 0,-3 5 0,0 1 0,2 0 0,-6 20 0,4-9 0,-10 46 0,-32 90 0,39-137 0,-1 0 0,-1 0 0,-1-1 0,-1-1 0,0 0 0,-2 0 0,0-2 0,-23 23 0,3-10 0,-20 19 0,49-44 0,1 0 0,-1 0 0,2 0 0,-1 1 0,0-1 0,1 1 0,0 0 0,-3 9 0,5-13 0,1 1 0,-1 0 0,1-1 0,0 1 0,0 0 0,0 0 0,0-1 0,0 1 0,0 0 0,1 0 0,-1-1 0,1 1 0,0-1 0,0 1 0,0 0 0,0-1 0,0 0 0,1 1 0,-1-1 0,1 0 0,-1 1 0,1-1 0,0 0 0,0 0 0,0 0 0,0-1 0,3 3 0,3 2 0,1-1 0,0 1 0,0-2 0,1 1 0,-1-1 0,11 3 0,68 17 0,1-3 0,149 14 0,-218-33 0,-1 1 0,1-1 0,-1-1 0,1-1 0,32-4 0,-48 3 0,0 1 0,0-1 0,0 0 0,0-1 0,0 1 0,0-1 0,0 1 0,-1-1 0,1-1 0,0 1 0,-1 0 0,0-1 0,0 1 0,0-1 0,0 0 0,0 0 0,0-1 0,-1 1 0,1 0 0,-1-1 0,0 1 0,0-1 0,0 0 0,-1 0 0,0 0 0,1 0 0,0-6 0,0-1 0,-1 0 0,0 0 0,-1 0 0,0 0 0,0 0 0,-1 0 0,-1 0 0,0 0 0,-5-15 0,-3-3 0,-28-55 0,26 62 0,1-1 0,1 0 0,2-1 0,-8-28 0,15 46 0,0 8 0,1 17 0,4 35 0,53 188 0,-23-112 0,-25-77-28,-3 1-1,-1-1 1,-4 1-1,-4 54 1,1-14-1195,2-63-5603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4:50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6:08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0:4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15 170 24575,'-1'0'0,"1"-1"0,-1 1 0,0 0 0,0 0 0,1-1 0,-1 1 0,0-1 0,1 1 0,-1 0 0,0-1 0,1 1 0,-1-1 0,1 1 0,-1-1 0,1 0 0,-1 1 0,1-1 0,-1 1 0,1-1 0,0 0 0,-1 1 0,1-1 0,0 0 0,-1 0 0,1 1 0,0-1 0,0 0 0,0 0 0,0 1 0,0-1 0,0 0 0,0 0 0,0-1 0,4-27 0,-1 22 0,0 0 0,1 1 0,0-1 0,0 1 0,0 0 0,1 0 0,0 0 0,0 1 0,0 0 0,1 0 0,0 0 0,0 1 0,0-1 0,1 2 0,-1-1 0,1 1 0,0 0 0,0 0 0,12-3 0,4 0 0,0 2 0,1 0 0,-1 2 0,1 1 0,25 1 0,-41 0 0,0 0 0,0 1 0,0 0 0,0 1 0,-1 0 0,1 0 0,0 0 0,-1 1 0,0 0 0,0 1 0,0 0 0,0 0 0,0 0 0,9 9 0,-9-7 0,-1 1 0,0 0 0,-1 0 0,0 1 0,0-1 0,0 1 0,-1 0 0,0 1 0,-1-1 0,0 0 0,0 1 0,2 14 0,2 27 0,-2 1 0,-2 0 0,-7 81 0,1-31 0,3-90 0,0 0 0,-1 0 0,-1 1 0,0-1 0,0-1 0,-1 1 0,0 0 0,-7 14 0,8-21 0,0 0 0,-1 0 0,1 0 0,-1 0 0,0-1 0,0 1 0,-1-1 0,1 0 0,-1 0 0,0 0 0,1 0 0,-1-1 0,-1 1 0,1-1 0,0 0 0,0 0 0,-1-1 0,1 1 0,-1-1 0,1 0 0,-1 0 0,-7 0 0,-7 1 0,0-1 0,0 0 0,0-2 0,0 0 0,-29-6 0,43 6 0,0 0 0,0-1 0,0 0 0,0 0 0,0 0 0,0 0 0,1-1 0,-1 1 0,1-1 0,0 0 0,0-1 0,0 1 0,0-1 0,1 0 0,-1 0 0,1 0 0,0 0 0,0 0 0,0-1 0,1 0 0,0 1 0,0-1 0,0 0 0,-2-10 0,2 8 0,0-1 0,1 0 0,0 1 0,0-1 0,1 0 0,0 0 0,0 1 0,1-1 0,0 0 0,4-14 0,-3 19 0,-1-1 0,1 1 0,0-1 0,0 1 0,0 0 0,1 0 0,-1 0 0,1 0 0,0 0 0,-1 1 0,1-1 0,0 1 0,1 0 0,-1 0 0,0 0 0,1 0 0,-1 0 0,1 1 0,-1-1 0,1 1 0,0 0 0,0 0 0,6 0 0,1 0 0,-1 0 0,1 1 0,0 0 0,-1 1 0,1 0 0,-1 0 0,15 5 0,72 28 0,-48-16 0,-28-9 0,0 1 0,33 20 0,-30-16 0,32 15 0,-37-24 0,0 1 0,1-2 0,0-1 0,0 0 0,0-2 0,0 0 0,0-1 0,32-5 0,-41 3-227,1 0-1,-1-1 1,0-1-1,0 0 1,19-9-1,-7 1-6598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0:4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25 187 24575,'0'-3'0,"0"-9"0,0 0 0,1 0 0,3-16 0,-3 23 0,0 1 0,0 0 0,1-1 0,0 1 0,0 0 0,0 0 0,1 0 0,-1 1 0,1-1 0,0 0 0,0 1 0,5-4 0,0 0 0,1 0 0,0 0 0,0 1 0,1 1 0,-1 0 0,1 0 0,1 1 0,-1 0 0,1 0 0,-1 1 0,1 1 0,0 0 0,0 0 0,0 1 0,0 1 0,0 0 0,0 0 0,0 1 0,0 0 0,0 1 0,0 1 0,0-1 0,-1 2 0,1-1 0,-1 2 0,0-1 0,0 1 0,11 8 0,-1-1 0,-1 0 0,-1 2 0,0 0 0,-1 1 0,0 0 0,16 20 0,-27-26 0,1 0 0,-2 0 0,1 0 0,-1 1 0,-1 0 0,0 0 0,0 0 0,-1 0 0,0 1 0,-1-1 0,0 1 0,0 0 0,-1 0 0,-1 21 0,-1-26 0,1 1 0,-1 0 0,-1-1 0,1 1 0,-1-1 0,0 0 0,-1 1 0,1-1 0,-1 0 0,0 0 0,-1-1 0,1 1 0,-1-1 0,0 0 0,-1 1 0,1-2 0,-1 1 0,0-1 0,-9 7 0,-5 1 0,-1-1 0,-1 0 0,0-2 0,-27 9 0,8-3 0,37-13 0,6-3 0,19-4 0,5-1 0,43-6 0,-65 12 0,1 0 0,-1 0 0,0 1 0,1-1 0,-1 2 0,0-1 0,0 0 0,0 1 0,0 0 0,0 0 0,0 0 0,0 1 0,-1 0 0,1 0 0,-1 0 0,0 0 0,0 1 0,0-1 0,0 1 0,-1 0 0,1 0 0,-1 1 0,4 7 0,-1-1 0,-1 0 0,0 0 0,-1 1 0,-1-1 0,0 1 0,0 0 0,-1 0 0,-1 0 0,1 19 0,-2-21 0,0 1 0,-1-1 0,0 0 0,0 0 0,-1 1 0,-1-1 0,0 0 0,-4 9 0,5-14 0,-1 0 0,1 0 0,-2 0 0,1-1 0,0 1 0,-1-1 0,0 0 0,0 0 0,0 0 0,0-1 0,-1 1 0,1-1 0,-1 0 0,0-1 0,0 1 0,-7 2 0,-13 4 0,1 0 0,-1-2 0,0-1 0,0-1 0,-1-1 0,0-1 0,0-1 0,1-1 0,-1-2 0,-33-4 0,51 3 0,1-1 0,-1 1 0,1-1 0,0-1 0,0 1 0,0-1 0,0 0 0,0-1 0,1 0 0,-11-10 0,-2-5 0,-29-39 0,30 35 0,-1-8 0,16 14 0,3 17 0,1 1 0,-1 0 0,0-1 0,0 1 0,1-1 0,-1 1 0,0 0 0,1-1 0,-1 1 0,0 0 0,1-1 0,-1 1 0,1 0 0,-1-1 0,1 1 0,-1 0 0,0 0 0,1-1 0,-1 1 0,1 0 0,-1 0 0,1 0 0,-1 0 0,1 0 0,-1 0 0,1 0 0,-1 0 0,1 0 0,-1 0 0,1 0 0,0 0 0,24 9-1365,5 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0:51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0 24575,'0'3'0,"-1"-1"0,0 0 0,0 1 0,0-1 0,-1 0 0,1 0 0,0 0 0,-1 0 0,1 0 0,-1 0 0,-3 2 0,-3 6 0,-68 111 0,-19 25 0,68-114 0,-1-2 0,-48 40 0,73-68 0,-5 11 0,15-5 0,25-2 0,279-3 0,-176-6 0,-88 3 0,95-4 0,-126 3 0,-1-2 0,1 1 0,-1-2 0,0 0 0,0-1 0,25-11 0,-36 14 0,0 0 0,0 0 0,0-1 0,-1 1 0,1-1 0,-1 0 0,0 0 0,0 0 0,0 0 0,0 0 0,0-1 0,-1 1 0,1-1 0,-1 1 0,0-1 0,0 0 0,-1 0 0,1 0 0,1-7 0,-3 5 0,1 1 0,-1-1 0,-1 0 0,1 1 0,-1-1 0,0 0 0,0 1 0,0-1 0,-1 1 0,0 0 0,0-1 0,-1 1 0,1 0 0,-5-6 0,-15-25 0,-39-50 0,61 86 0,0 0 0,0 1 0,0-1 0,0 0 0,0 1 0,0-1 0,0 0 0,0 1 0,0-1 0,0 0 0,0 1 0,0-1 0,0 0 0,-1 0 0,1 1 0,0-1 0,0 0 0,0 1 0,0-1 0,-1 0 0,1 1 0,0-1 0,0 0 0,0 0 0,-1 1 0,1-1 0,0 0 0,-1 0 0,1 0 0,0 0 0,0 1 0,-1-1 0,1 0 0,0 0 0,-1 0 0,1 0 0,0 0 0,-1 0 0,1 0 0,0 0 0,-1 0 0,1 0 0,0 0 0,-1 0 0,1 0 0,0 0 0,-1 0 0,1 0 0,0 0 0,-1 0 0,1 0 0,0 0 0,-1-1 0,1 1 0,0 0 0,0 0 0,-1 0 0,1-1 0,0 1 0,0 0 0,-1 0 0,1-1 0,0 1 0,0 0 0,0 0 0,-1-1 0,1 1 0,0 0 0,0-1 0,-2 28 0,5-4 0,1 1 0,13 42 0,1 4 0,-8-9-195,-3 0 0,-2 0 0,-4 1 0,-2-1 0,-2 1 0,-17 85 0,16-127-6631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0:5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259 140 24575,'23'0'0,"-1"-2"0,1 0 0,0-1 0,0-2 0,-1 0 0,0-2 0,0 0 0,-1-1 0,25-14 0,119-43 0,-161 63 0,-1 0 0,1 0 0,0 0 0,0 1 0,0 0 0,0 0 0,1 0 0,-1 0 0,8 0 0,-12 1 0,0 0 0,0 0 0,-1 0 0,1 0 0,0 0 0,0 0 0,0 1 0,0-1 0,-1 0 0,1 0 0,0 0 0,0 0 0,0 0 0,0 0 0,0 1 0,0-1 0,-1 0 0,1 0 0,0 0 0,0 0 0,0 0 0,0 1 0,0-1 0,0 0 0,0 0 0,0 0 0,0 1 0,0-1 0,0 0 0,0 0 0,0 0 0,0 0 0,0 1 0,0-1 0,0 0 0,0 0 0,0 0 0,0 1 0,0-1 0,0 0 0,0 0 0,0 0 0,0 0 0,1 1 0,-1-1 0,0 0 0,0 0 0,0 0 0,0 0 0,0 0 0,0 0 0,1 1 0,-1-1 0,0 0 0,0 0 0,0 0 0,0 0 0,1 0 0,-1 0 0,0 0 0,0 0 0,0 0 0,0 0 0,1 0 0,-21 13 0,13-9 0,-27 20 0,18-12 0,-1 0 0,0-1 0,-21 9 0,-11-1 0,-65 16 0,68-22 0,40-12 0,0 1 0,0 0 0,0 1 0,1-1 0,-1 1 0,1 0 0,-1 0 0,1 1 0,0 0 0,1 0 0,-1 0 0,1 0 0,-1 1 0,1 0 0,-3 5 0,4-6 0,1 1 0,0-1 0,0 1 0,1 0 0,0-1 0,-1 1 0,1 0 0,1 0 0,-1 0 0,1 0 0,0 0 0,0 0 0,0 0 0,1-1 0,0 1 0,0 0 0,0 0 0,0 0 0,4 6 0,-4-7 0,1 1 0,0-1 0,0 0 0,0 0 0,1 0 0,0 0 0,0 0 0,0 0 0,0-1 0,0 1 0,1-1 0,-1 0 0,1 0 0,0 0 0,0 0 0,0-1 0,0 0 0,1 0 0,-1 0 0,0 0 0,1-1 0,0 1 0,-1-1 0,1 0 0,0-1 0,-1 1 0,1-1 0,0 0 0,0 0 0,-1 0 0,1-1 0,0 0 0,0 0 0,-1 0 0,1 0 0,4-3 0,18-5 0,-6 1 0,41-9 0,-57 16 0,0 0 0,1 1 0,-1-1 0,0 1 0,1 0 0,-1 0 0,0 1 0,1 0 0,-1 0 0,0 0 0,0 0 0,0 1 0,6 2 0,-7 0 0,0-1 0,0 1 0,-1 0 0,1-1 0,-1 2 0,0-1 0,0 0 0,0 0 0,-1 1 0,0 0 0,0-1 0,0 1 0,0 0 0,-1 0 0,2 10 0,8 19 0,18 26 0,-19-43 0,-1 1 0,-1 1 0,0 0 0,6 25 0,-13-37 0,0-1 0,0 1 0,-1-1 0,0 1 0,0-1 0,0 1 0,-1-1 0,0 0 0,0 1 0,-1-1 0,0 0 0,0 1 0,0-1 0,-1 0 0,1-1 0,-2 1 0,-6 10 0,-2 0 0,0 1 0,-2-2 0,0 1 0,0-2 0,-2 0 0,0-1 0,0 0 0,-1-2 0,0 0 0,-1-1 0,-1 0 0,1-1 0,-2-2 0,1 0 0,-1-1 0,0 0 0,0-2 0,-33 3 0,32-6 0,-1 0 0,1-2 0,-29-3 0,40 2 0,1-1 0,0 1 0,0-2 0,0 1 0,0-1 0,1 0 0,0-1 0,0 0 0,0 0 0,-8-7 0,4 1-108,-9-5-206,1-1 0,1-1-1,-31-37 1,30 24-6512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0:57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633 0 24575,'-15'0'0,"1"1"0,-1 1 0,1 0 0,-1 1 0,1 0 0,-18 7 0,7 1 0,0 1 0,-32 19 0,9-1 0,2 1 0,0 2 0,3 2 0,1 2 0,-47 52 0,78-76 0,0 1 0,0 0 0,2 0 0,0 1 0,0 1 0,2-1 0,-9 25 0,14-33 0,0 0 0,0 1 0,1-1 0,0 0 0,0 1 0,0-1 0,1 1 0,1-1 0,-1 1 0,1-1 0,0 0 0,1 1 0,0-1 0,0 0 0,1 0 0,-1 0 0,2 0 0,-1-1 0,9 13 0,-8-13 0,1-1 0,0 0 0,1 0 0,-1 0 0,1-1 0,0 0 0,0 0 0,0 0 0,1-1 0,-1 0 0,1 0 0,0 0 0,0-1 0,0 0 0,0-1 0,13 2 0,11-1 0,0-1 0,52-5 0,-33 1 0,-47 3 0,8 0 0,-1 0 0,0-1 0,0-1 0,18-4 0,-25 5 0,-1 0 0,1 0 0,0-1 0,-1 1 0,1 0 0,-1-1 0,1 0 0,-1 0 0,0 0 0,1 0 0,-1 0 0,0 0 0,0 0 0,-1-1 0,1 1 0,0-1 0,-1 1 0,0-1 0,1 0 0,-1 1 0,1-6 0,0 1 0,0 0 0,-1 0 0,0 0 0,0 0 0,0-1 0,-1 1 0,0-1 0,-1 1 0,1 0 0,-1 0 0,-1-1 0,1 1 0,-1 0 0,-1 0 0,1 0 0,-1 0 0,0 1 0,-1-1 0,0 1 0,0 0 0,0 0 0,-1 0 0,1 1 0,-1-1 0,-1 1 0,1 0 0,-1 1 0,0-1 0,0 1 0,0 0 0,-1 1 0,1-1 0,-1 1 0,0 0 0,0 1 0,0 0 0,-13-2 0,5 0 0,0 2 0,-1 0 0,1 0 0,0 2 0,-1 0 0,1 1 0,-1 0 0,-22 5 0,35-4 7,0-1-1,0 0 1,1 1 0,-1 0-1,1-1 1,-1 1-1,1 0 1,-1 1-1,1-1 1,0 0 0,0 0-1,0 1 1,1-1-1,-1 1 1,0 0-1,1-1 1,-2 7-1,0-1-302,0 2-1,0-1 0,1 0 1,-1 14-1,0 11-6529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0:59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24575,'5'-5'0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4:29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1 223 24575,'0'0'0,"1"1"0,-1 0 0,1-1 0,-1 1 0,1-1 0,0 1 0,-1-1 0,1 1 0,0-1 0,0 0 0,-1 1 0,1-1 0,0 0 0,0 1 0,-1-1 0,1 0 0,0 0 0,0 0 0,0 0 0,0 0 0,-1 0 0,1 0 0,0 0 0,0 0 0,0 0 0,-1 0 0,2-1 0,25-2 0,-16 1 0,0-1 0,0-1 0,-1 1 0,1-2 0,-1 1 0,0-2 0,-1 1 0,1-1 0,-1 0 0,0-1 0,14-14 0,-8 5 0,-1-1 0,0-1 0,-1 0 0,19-38 0,-30 52 0,13-20 0,-15 24 0,-1 0 0,1 0 0,0 1 0,0-1 0,0 0 0,0 1 0,0-1 0,0 0 0,0 0 0,0 1 0,1-1 0,-1 0 0,0 1 0,0-1 0,0 0 0,0 0 0,0 1 0,0-1 0,0 0 0,1 0 0,-1 1 0,0-1 0,0 0 0,0 0 0,1 0 0,-1 1 0,0-1 0,0 0 0,1 0 0,-1 0 0,0 0 0,0 1 0,1-1 0,-1 0 0,0 0 0,0 0 0,1 0 0,-1 0 0,0 0 0,1 0 0,-1 0 0,0 0 0,1 0 0,-1 0 0,0 0 0,0 0 0,1 0 0,-1 0 0,0 0 0,0 0 0,1-1 0,-1 1 0,0 0 0,1 0 0,-1 0 0,0 0 0,0 0 0,0-1 0,1 1 0,-1 0 0,0 0 0,0 0 0,0-1 0,1 1 0,-1 0 0,0 0 0,0-1 0,0 1 0,3 17 0,-1 1 0,-1 0 0,0-1 0,-1 1 0,-4 25 0,-23 92 0,17-91 0,-10 88 0,20-87 0,0-28 0,0-1 0,-1 1 0,-1-1 0,0 0 0,-6 19 0,7-30 0,-1-1 0,0 1 0,0-1 0,-1 0 0,1 1 0,-1-1 0,0 0 0,0-1 0,0 1 0,0 0 0,-1-1 0,1 0 0,-1 0 0,0 0 0,0 0 0,0-1 0,-1 1 0,1-1 0,0 0 0,-1 0 0,0-1 0,-4 2 0,-3 0 0,0-1 0,1 0 0,-17 0 0,24-1 0,-1-1 0,0 0 0,0-1 0,1 1 0,-1-1 0,0 0 0,1 0 0,-1 0 0,1-1 0,-9-4 0,13 6 0,0 0 0,0 0 0,-1 0 0,1 0 0,0 0 0,0 0 0,0 0 0,-1 0 0,1 0 0,0 0 0,0-1 0,0 1 0,0 0 0,0 0 0,-1 0 0,1 0 0,0 0 0,0-1 0,0 1 0,0 0 0,0 0 0,0 0 0,0 0 0,-1-1 0,1 1 0,0 0 0,0 0 0,0 0 0,0-1 0,0 1 0,0 0 0,0 0 0,0 0 0,0-1 0,0 1 0,0 0 0,0 0 0,0 0 0,1-1 0,-1 1 0,0 0 0,0 0 0,0 0 0,0-1 0,0 1 0,11-5 0,16-1 0,57 1-28,88 5-1,-85 1-1279,-49-1-5518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5:14:36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34 308 24575,'-1'-2'0,"0"0"0,-1 0 0,1 0 0,0-1 0,0 1 0,0 0 0,0 0 0,0-1 0,1 1 0,-1 0 0,1-1 0,-1 1 0,1-1 0,0 1 0,0 0 0,0-1 0,0 1 0,0-1 0,1 1 0,-1 0 0,1-1 0,0 1 0,1-4 0,3-6 0,0 1 0,0-1 0,10-12 0,-10 15 0,3-6 0,2 1 0,-1 0 0,2 1 0,0 0 0,0 0 0,2 1 0,-1 1 0,1 0 0,28-18 0,-31 24 0,1-1 0,0 2 0,0-1 0,1 1 0,-1 1 0,1 0 0,-1 1 0,1 0 0,0 1 0,0 0 0,0 1 0,0 0 0,0 1 0,23 5 0,-27-5 0,0 1 0,0 1 0,0 0 0,-1 0 0,1 0 0,-1 1 0,0 0 0,0 0 0,0 1 0,-1 0 0,1 0 0,9 12 0,-8-8 0,0 1 0,-1 1 0,-1-1 0,0 1 0,0 0 0,-1 1 0,7 20 0,-4-1 0,-2 1 0,0 0 0,-2 0 0,-2 1 0,-2 53 0,-1-71 0,-1 1 0,-1-1 0,0 1 0,-1-1 0,-1 0 0,0 0 0,-1-1 0,0 0 0,-1 0 0,-1 0 0,0-1 0,-1 0 0,0 0 0,-1-1 0,-1-1 0,0 1 0,0-2 0,-16 12 0,-1-2 0,0-1 0,-2-2 0,0 0 0,0-3 0,-1 0 0,-1-2 0,-45 11 0,29-5 0,39-14 0,1 0 0,-1-1 0,0 0 0,0-1 0,-18 3 0,26-5 0,-1 0 0,1 0 0,0 0 0,0-1 0,-1 1 0,1 0 0,0-1 0,0 1 0,0-1 0,-1 0 0,1 1 0,0-1 0,0 0 0,0 0 0,0 1 0,0-1 0,0 0 0,1 0 0,-1 0 0,0 0 0,0 0 0,1 0 0,-1-1 0,0 1 0,1 0 0,-1 0 0,1 0 0,0-1 0,-1 1 0,1 0 0,0-3 0,-4-45 0,4 41 0,-1-3 0,1 0 0,0 0 0,1-1 0,0 1 0,5-16 0,-5 24 0,0-1 0,1 1 0,-1 0 0,1 0 0,0 0 0,0 0 0,0 0 0,1 0 0,-1 0 0,0 1 0,1-1 0,0 1 0,0-1 0,0 1 0,0 0 0,0 0 0,0 1 0,0-1 0,0 1 0,7-2 0,-1 0 0,0 1 0,0 0 0,1 0 0,-1 1 0,0 1 0,1-1 0,-1 1 0,0 1 0,1 0 0,-1 0 0,0 1 0,0 0 0,0 1 0,0 0 0,15 7 0,6 6 0,-1 1 0,0 2 0,28 24 0,44 27 0,-76-55-195,0-2 0,1 0 0,0-2 0,0-1 0,1-1 0,31 5 0,-22-8-6631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8/21/2022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0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3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6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44AB447-BDFD-4FA4-9A82-52202FFDC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56412" y="0"/>
            <a:ext cx="5294313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DFEC34-EAD1-470C-B1D7-476DAA0BD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2" y="0"/>
            <a:ext cx="685800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F142A7-701F-6940-8E95-0D4830D764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83" y="521171"/>
            <a:ext cx="6201033" cy="5815657"/>
          </a:xfrm>
          <a:prstGeom prst="rect">
            <a:avLst/>
          </a:prstGeom>
        </p:spPr>
      </p:pic>
      <p:sp>
        <p:nvSpPr>
          <p:cNvPr id="6" name="Text Placeholder Subtitle 1">
            <a:extLst>
              <a:ext uri="{FF2B5EF4-FFF2-40B4-BE49-F238E27FC236}">
                <a16:creationId xmlns:a16="http://schemas.microsoft.com/office/drawing/2014/main" id="{5A1F9EF5-B88C-405C-9168-EDE6A7074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1752600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Subtitle 2">
            <a:extLst>
              <a:ext uri="{FF2B5EF4-FFF2-40B4-BE49-F238E27FC236}">
                <a16:creationId xmlns:a16="http://schemas.microsoft.com/office/drawing/2014/main" id="{D2282B87-09AC-4246-8C13-92CF93907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14813" y="4844142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A909A-2E72-4DBE-BD02-0B20CFB25B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811" y="2361521"/>
            <a:ext cx="3757613" cy="2481941"/>
          </a:xfrm>
        </p:spPr>
        <p:txBody>
          <a:bodyPr vert="horz" lIns="121899" tIns="60949" rIns="121899" bIns="60949" rtlCol="0" anchor="ctr">
            <a:normAutofit/>
          </a:bodyPr>
          <a:lstStyle>
            <a:lvl1pPr algn="ctr">
              <a:defRPr lang="en-US" sz="7200" b="1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Tx/>
            </a:pP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ircle Layout_alterna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82605" y="99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12EB5EE-DDAA-D449-95BC-BCAFCC6E6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2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ircle Layout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94512" y="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506675-2304-3948-8A18-BB70E847D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4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layout">
    <p:bg>
      <p:bgPr>
        <a:blipFill dpi="0" rotWithShape="1">
          <a:blip r:embed="rId2">
            <a:alphaModFix amt="30000"/>
            <a:lum/>
          </a:blip>
          <a:srcRect/>
          <a:tile tx="203200" ty="2032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11" y="685800"/>
            <a:ext cx="8763002" cy="990600"/>
          </a:xfrm>
        </p:spPr>
        <p:txBody>
          <a:bodyPr anchor="t"/>
          <a:lstStyle>
            <a:lvl1pPr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8A6A42-7A89-44E1-BBDF-14C2FD2245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812" y="1309974"/>
            <a:ext cx="1830164" cy="4648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1512DC-20C8-4928-B94E-9F191902C5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41611" y="1828800"/>
            <a:ext cx="8763002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1" r:id="rId2"/>
    <p:sldLayoutId id="2147483702" r:id="rId3"/>
    <p:sldLayoutId id="2147483699" r:id="rId4"/>
    <p:sldLayoutId id="2147483700" r:id="rId5"/>
    <p:sldLayoutId id="21474836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1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pos="7247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hanks-greeting-card-944086/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8.png"/><Relationship Id="rId18" Type="http://schemas.openxmlformats.org/officeDocument/2006/relationships/customXml" Target="../ink/ink6.xml"/><Relationship Id="rId3" Type="http://schemas.openxmlformats.org/officeDocument/2006/relationships/image" Target="../media/image22.jpg"/><Relationship Id="rId21" Type="http://schemas.openxmlformats.org/officeDocument/2006/relationships/image" Target="../media/image32.png"/><Relationship Id="rId7" Type="http://schemas.openxmlformats.org/officeDocument/2006/relationships/image" Target="../media/image20.jpg"/><Relationship Id="rId12" Type="http://schemas.openxmlformats.org/officeDocument/2006/relationships/customXml" Target="../ink/ink3.xml"/><Relationship Id="rId17" Type="http://schemas.openxmlformats.org/officeDocument/2006/relationships/image" Target="../media/image30.png"/><Relationship Id="rId2" Type="http://schemas.openxmlformats.org/officeDocument/2006/relationships/image" Target="../media/image21.jp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11" Type="http://schemas.openxmlformats.org/officeDocument/2006/relationships/image" Target="../media/image27.png"/><Relationship Id="rId5" Type="http://schemas.openxmlformats.org/officeDocument/2006/relationships/image" Target="../media/image24.jpg"/><Relationship Id="rId15" Type="http://schemas.openxmlformats.org/officeDocument/2006/relationships/image" Target="../media/image29.png"/><Relationship Id="rId10" Type="http://schemas.openxmlformats.org/officeDocument/2006/relationships/customXml" Target="../ink/ink2.xml"/><Relationship Id="rId19" Type="http://schemas.openxmlformats.org/officeDocument/2006/relationships/image" Target="../media/image31.png"/><Relationship Id="rId4" Type="http://schemas.openxmlformats.org/officeDocument/2006/relationships/image" Target="../media/image23.jpg"/><Relationship Id="rId9" Type="http://schemas.openxmlformats.org/officeDocument/2006/relationships/image" Target="../media/image26.png"/><Relationship Id="rId1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40.png"/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12" Type="http://schemas.openxmlformats.org/officeDocument/2006/relationships/customXml" Target="../ink/ink1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.xml"/><Relationship Id="rId11" Type="http://schemas.openxmlformats.org/officeDocument/2006/relationships/image" Target="../media/image39.png"/><Relationship Id="rId5" Type="http://schemas.openxmlformats.org/officeDocument/2006/relationships/image" Target="../media/image36.jpg"/><Relationship Id="rId15" Type="http://schemas.openxmlformats.org/officeDocument/2006/relationships/image" Target="../media/image41.png"/><Relationship Id="rId10" Type="http://schemas.openxmlformats.org/officeDocument/2006/relationships/customXml" Target="../ink/ink10.xml"/><Relationship Id="rId4" Type="http://schemas.openxmlformats.org/officeDocument/2006/relationships/image" Target="../media/image35.jpg"/><Relationship Id="rId9" Type="http://schemas.openxmlformats.org/officeDocument/2006/relationships/image" Target="../media/image38.png"/><Relationship Id="rId14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>
          <a:xfrm>
            <a:off x="4215606" y="4419600"/>
            <a:ext cx="3757612" cy="6096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accent1"/>
                </a:solidFill>
              </a:rPr>
              <a:t>Sachin Rajbhar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accent1"/>
                </a:solidFill>
              </a:rPr>
              <a:t>41221139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accent1"/>
                </a:solidFill>
              </a:rPr>
              <a:t>BCA 2</a:t>
            </a:r>
            <a:r>
              <a:rPr lang="en-US" sz="2400" baseline="30000" dirty="0">
                <a:solidFill>
                  <a:schemeClr val="accent1"/>
                </a:solidFill>
              </a:rPr>
              <a:t>nd</a:t>
            </a:r>
            <a:r>
              <a:rPr lang="en-US" sz="2400" dirty="0">
                <a:solidFill>
                  <a:schemeClr val="accent1"/>
                </a:solidFill>
              </a:rPr>
              <a:t> SEM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DEB8F-68B5-45C7-B2E2-C7CEA0B5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112" y="2438400"/>
            <a:ext cx="5562600" cy="12620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Os</a:t>
            </a:r>
            <a:r>
              <a:rPr lang="en-US" dirty="0"/>
              <a:t> Assignment 4</a:t>
            </a:r>
          </a:p>
        </p:txBody>
      </p:sp>
    </p:spTree>
    <p:extLst>
      <p:ext uri="{BB962C8B-B14F-4D97-AF65-F5344CB8AC3E}">
        <p14:creationId xmlns:p14="http://schemas.microsoft.com/office/powerpoint/2010/main" val="39674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967A1C-B231-4F44-9203-5F9CD921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Memory Space Requirements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C9B86-A2B5-79CE-165B-E89070E549D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41611" y="1600200"/>
            <a:ext cx="8763002" cy="4470400"/>
          </a:xfrm>
        </p:spPr>
        <p:txBody>
          <a:bodyPr>
            <a:normAutofit/>
          </a:bodyPr>
          <a:lstStyle/>
          <a:p>
            <a:r>
              <a:rPr lang="en-US" sz="2400" dirty="0"/>
              <a:t>Virtual Box: 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30 MB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of hard disk space</a:t>
            </a:r>
          </a:p>
          <a:p>
            <a:pPr marL="0" indent="0">
              <a:buNone/>
            </a:pPr>
            <a:endParaRPr lang="en-US" sz="2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)  Linux:     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 GB free space</a:t>
            </a:r>
          </a:p>
          <a:p>
            <a:pPr lvl="1"/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ii) Unix:        8 GB free space</a:t>
            </a:r>
          </a:p>
          <a:p>
            <a:pPr lvl="1"/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iii) Ubuntu:  8.6  GB free space</a:t>
            </a:r>
          </a:p>
        </p:txBody>
      </p:sp>
    </p:spTree>
    <p:extLst>
      <p:ext uri="{BB962C8B-B14F-4D97-AF65-F5344CB8AC3E}">
        <p14:creationId xmlns:p14="http://schemas.microsoft.com/office/powerpoint/2010/main" val="375933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B0048-6FBB-1A8F-4BB3-A5A022952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7268"/>
          <a:stretch/>
        </p:blipFill>
        <p:spPr>
          <a:xfrm>
            <a:off x="-33543" y="0"/>
            <a:ext cx="12222368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9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304800"/>
            <a:ext cx="6211887" cy="11430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</a:rPr>
              <a:t>Demonstrate, how the following can run on a windows environment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2209800"/>
            <a:ext cx="5562600" cy="447040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>
                <a:ea typeface="+mn-lt"/>
                <a:cs typeface="+mn-lt"/>
              </a:rPr>
              <a:t>Oracle virtual machine</a:t>
            </a:r>
          </a:p>
          <a:p>
            <a:pPr marL="304165" indent="-304165"/>
            <a:r>
              <a:rPr lang="en-US" dirty="0">
                <a:ea typeface="+mn-lt"/>
                <a:cs typeface="+mn-lt"/>
              </a:rPr>
              <a:t>Linux/ Unix</a:t>
            </a:r>
          </a:p>
          <a:p>
            <a:pPr marL="304165" indent="-304165"/>
            <a:r>
              <a:rPr lang="en-US" dirty="0">
                <a:ea typeface="+mn-lt"/>
                <a:cs typeface="+mn-lt"/>
              </a:rPr>
              <a:t>Ubuntu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C60BAD-EA76-4C0D-0F5D-BCAB04A11659}"/>
              </a:ext>
            </a:extLst>
          </p:cNvPr>
          <p:cNvSpPr txBox="1">
            <a:spLocks/>
          </p:cNvSpPr>
          <p:nvPr/>
        </p:nvSpPr>
        <p:spPr>
          <a:xfrm>
            <a:off x="1065212" y="3733800"/>
            <a:ext cx="6211887" cy="1143000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000" b="1" kern="1200" cap="none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latin typeface="Agency FB" panose="020B0503020202020204" pitchFamily="34" charset="0"/>
              </a:rPr>
              <a:t>Determine the space requirement in each case</a:t>
            </a:r>
          </a:p>
        </p:txBody>
      </p:sp>
    </p:spTree>
    <p:extLst>
      <p:ext uri="{BB962C8B-B14F-4D97-AF65-F5344CB8AC3E}">
        <p14:creationId xmlns:p14="http://schemas.microsoft.com/office/powerpoint/2010/main" val="34228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3039-F0D7-4255-8290-BDC6D98D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4" y="347509"/>
            <a:ext cx="8763002" cy="990600"/>
          </a:xfrm>
        </p:spPr>
        <p:txBody>
          <a:bodyPr>
            <a:noAutofit/>
          </a:bodyPr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sofia-pro"/>
              </a:rPr>
              <a:t>How to Install VirtualBox on Windows?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DD6A-0BED-2A01-1FBB-2C7196143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52"/>
          <a:stretch/>
        </p:blipFill>
        <p:spPr>
          <a:xfrm>
            <a:off x="2513012" y="1676400"/>
            <a:ext cx="9153926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B9D03D-19C2-581A-A7B1-D993BF647F0B}"/>
              </a:ext>
            </a:extLst>
          </p:cNvPr>
          <p:cNvGrpSpPr/>
          <p:nvPr/>
        </p:nvGrpSpPr>
        <p:grpSpPr>
          <a:xfrm>
            <a:off x="-6326188" y="92936"/>
            <a:ext cx="18124217" cy="6626653"/>
            <a:chOff x="-6140849" y="164800"/>
            <a:chExt cx="18124217" cy="6626653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C0F68B22-3701-D035-CD21-AB355F948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40849" y="6514454"/>
              <a:ext cx="65" cy="276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32" name="Picture 8" descr="VirtualBox-Windows-Installation-01">
              <a:extLst>
                <a:ext uri="{FF2B5EF4-FFF2-40B4-BE49-F238E27FC236}">
                  <a16:creationId xmlns:a16="http://schemas.microsoft.com/office/drawing/2014/main" id="{C8666E14-5492-1737-B401-F86F9B019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620" y="3431771"/>
              <a:ext cx="4159181" cy="3255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VirtualBox-Windows-Installation-02">
              <a:extLst>
                <a:ext uri="{FF2B5EF4-FFF2-40B4-BE49-F238E27FC236}">
                  <a16:creationId xmlns:a16="http://schemas.microsoft.com/office/drawing/2014/main" id="{DD614303-3DB7-D74A-8289-F849F2795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35" y="164800"/>
              <a:ext cx="4159181" cy="3266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VirtualBox-Windows-Installation-03">
              <a:extLst>
                <a:ext uri="{FF2B5EF4-FFF2-40B4-BE49-F238E27FC236}">
                  <a16:creationId xmlns:a16="http://schemas.microsoft.com/office/drawing/2014/main" id="{A439160E-4093-9860-F7A4-0224CF65B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187" y="3461268"/>
              <a:ext cx="4159181" cy="3231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BF8BC3-C96D-B34F-39C5-785860E7D880}"/>
              </a:ext>
            </a:extLst>
          </p:cNvPr>
          <p:cNvSpPr txBox="1"/>
          <p:nvPr/>
        </p:nvSpPr>
        <p:spPr>
          <a:xfrm>
            <a:off x="2642861" y="2286000"/>
            <a:ext cx="921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Beginning with the Installation:</a:t>
            </a:r>
            <a:endParaRPr kumimoji="0" lang="en-US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Getting Started: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11DA9B9-7923-355E-8747-A3EDDDB50223}"/>
              </a:ext>
            </a:extLst>
          </p:cNvPr>
          <p:cNvGrpSpPr/>
          <p:nvPr/>
        </p:nvGrpSpPr>
        <p:grpSpPr>
          <a:xfrm>
            <a:off x="2359024" y="2209800"/>
            <a:ext cx="9678988" cy="4258926"/>
            <a:chOff x="3355974" y="319088"/>
            <a:chExt cx="9678988" cy="4258926"/>
          </a:xfrm>
        </p:grpSpPr>
        <p:pic>
          <p:nvPicPr>
            <p:cNvPr id="2050" name="Picture 2" descr="VirtualBox-Windows-Installation-06">
              <a:extLst>
                <a:ext uri="{FF2B5EF4-FFF2-40B4-BE49-F238E27FC236}">
                  <a16:creationId xmlns:a16="http://schemas.microsoft.com/office/drawing/2014/main" id="{14A85197-A88B-C325-8536-94D764E5E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974" y="700088"/>
              <a:ext cx="3051175" cy="1433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VirtualBox-Windows-Installation-07">
              <a:extLst>
                <a:ext uri="{FF2B5EF4-FFF2-40B4-BE49-F238E27FC236}">
                  <a16:creationId xmlns:a16="http://schemas.microsoft.com/office/drawing/2014/main" id="{DD1FD7CB-8102-31DA-8DEC-F3A202A2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162" y="2528888"/>
              <a:ext cx="2590800" cy="204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VirtualBox-Windows-Installation-08">
              <a:extLst>
                <a:ext uri="{FF2B5EF4-FFF2-40B4-BE49-F238E27FC236}">
                  <a16:creationId xmlns:a16="http://schemas.microsoft.com/office/drawing/2014/main" id="{60CBE173-B058-72A4-4142-AAF7AC1EB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962" y="319088"/>
              <a:ext cx="6477000" cy="4106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DFDC3FC-68A4-8C53-AA9F-B4FAB66D4EB2}"/>
              </a:ext>
            </a:extLst>
          </p:cNvPr>
          <p:cNvSpPr txBox="1"/>
          <p:nvPr/>
        </p:nvSpPr>
        <p:spPr>
          <a:xfrm>
            <a:off x="2170111" y="1181187"/>
            <a:ext cx="342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Installing certificates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Finishing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B386-CBA4-E5E7-4770-3055892B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442" y="228600"/>
            <a:ext cx="8763002" cy="990600"/>
          </a:xfrm>
        </p:spPr>
        <p:txBody>
          <a:bodyPr/>
          <a:lstStyle/>
          <a:p>
            <a:r>
              <a:rPr lang="en-US" dirty="0"/>
              <a:t>How to setup Linux/Unix/Ubuntu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B99BD-1B2A-BCA0-76BB-E2F122CDE77F}"/>
              </a:ext>
            </a:extLst>
          </p:cNvPr>
          <p:cNvSpPr txBox="1"/>
          <p:nvPr/>
        </p:nvSpPr>
        <p:spPr>
          <a:xfrm>
            <a:off x="2055812" y="12339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Step 1: Download and install VirtualBox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EDDBA-8A33-52A8-2F8A-1A93D585C12E}"/>
              </a:ext>
            </a:extLst>
          </p:cNvPr>
          <p:cNvSpPr txBox="1"/>
          <p:nvPr/>
        </p:nvSpPr>
        <p:spPr>
          <a:xfrm>
            <a:off x="2086179" y="16002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Step 2: Download the Linux ISO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29852-960D-757A-1864-1AD1F003BF44}"/>
              </a:ext>
            </a:extLst>
          </p:cNvPr>
          <p:cNvSpPr txBox="1"/>
          <p:nvPr/>
        </p:nvSpPr>
        <p:spPr>
          <a:xfrm>
            <a:off x="2086179" y="19664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Step 3: Install Linux using VirtualBox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111F6E-BC94-8D69-3A0B-E3840698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2442865"/>
            <a:ext cx="6248400" cy="42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932DDC2-2A04-F7D6-B65F-753EFCE3E09B}"/>
              </a:ext>
            </a:extLst>
          </p:cNvPr>
          <p:cNvGrpSpPr/>
          <p:nvPr/>
        </p:nvGrpSpPr>
        <p:grpSpPr>
          <a:xfrm>
            <a:off x="129259" y="867401"/>
            <a:ext cx="12020035" cy="5894525"/>
            <a:chOff x="-87341" y="734051"/>
            <a:chExt cx="12020035" cy="58945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BC2E4E-D799-FA6A-1951-9023C830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7341" y="3905250"/>
              <a:ext cx="4042043" cy="27233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2E63E7-7A42-4DD7-8D74-B8C10E62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2599" y="3787780"/>
              <a:ext cx="4172170" cy="28162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EED190-458A-313F-1F88-D9928CBE1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69" y="3979358"/>
              <a:ext cx="3807925" cy="25751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DE122-D9C8-DEC2-B4AF-DF5E63A4A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2049" y="734051"/>
              <a:ext cx="3967512" cy="26879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91ADD4-6B48-A13E-1BB6-A58769C9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1377" y="752208"/>
              <a:ext cx="3967512" cy="26863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BA8919-9348-41A5-6A00-82B8FFAE9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1339" y="752208"/>
              <a:ext cx="4049556" cy="272332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648FCA2-E809-3809-2F56-7D4FD71C0844}"/>
                  </a:ext>
                </a:extLst>
              </p14:cNvPr>
              <p14:cNvContentPartPr/>
              <p14:nvPr/>
            </p14:nvContentPartPr>
            <p14:xfrm>
              <a:off x="442417" y="3185396"/>
              <a:ext cx="298080" cy="261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648FCA2-E809-3809-2F56-7D4FD71C08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3417" y="3176396"/>
                <a:ext cx="3157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7AD42A9-36C6-5FC4-93C6-CA486F2D548C}"/>
                  </a:ext>
                </a:extLst>
              </p14:cNvPr>
              <p14:cNvContentPartPr/>
              <p14:nvPr/>
            </p14:nvContentPartPr>
            <p14:xfrm>
              <a:off x="4359937" y="3134636"/>
              <a:ext cx="339480" cy="260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7AD42A9-36C6-5FC4-93C6-CA486F2D54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1297" y="3125996"/>
                <a:ext cx="3571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75C2135-EDFE-8677-6EA4-662294DF1655}"/>
                  </a:ext>
                </a:extLst>
              </p14:cNvPr>
              <p14:cNvContentPartPr/>
              <p14:nvPr/>
            </p14:nvContentPartPr>
            <p14:xfrm>
              <a:off x="8456737" y="3049316"/>
              <a:ext cx="215640" cy="331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75C2135-EDFE-8677-6EA4-662294DF16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47737" y="3040676"/>
                <a:ext cx="2332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2B426A1-63E9-CD5B-40ED-09B79FBB97D4}"/>
                  </a:ext>
                </a:extLst>
              </p14:cNvPr>
              <p14:cNvContentPartPr/>
              <p14:nvPr/>
            </p14:nvContentPartPr>
            <p14:xfrm>
              <a:off x="320017" y="6223796"/>
              <a:ext cx="311760" cy="322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2B426A1-63E9-CD5B-40ED-09B79FBB97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1377" y="6214796"/>
                <a:ext cx="3294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60DB8F6-A49C-89D3-0E15-5B21FEC547DB}"/>
                  </a:ext>
                </a:extLst>
              </p14:cNvPr>
              <p14:cNvContentPartPr/>
              <p14:nvPr/>
            </p14:nvContentPartPr>
            <p14:xfrm>
              <a:off x="4361017" y="6251876"/>
              <a:ext cx="268560" cy="357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60DB8F6-A49C-89D3-0E15-5B21FEC547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52377" y="6242876"/>
                <a:ext cx="286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403005C-9D8E-4BDC-AC52-A37F73A4E3F3}"/>
                  </a:ext>
                </a:extLst>
              </p14:cNvPr>
              <p14:cNvContentPartPr/>
              <p14:nvPr/>
            </p14:nvContentPartPr>
            <p14:xfrm>
              <a:off x="8582017" y="6214076"/>
              <a:ext cx="227880" cy="249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403005C-9D8E-4BDC-AC52-A37F73A4E3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73017" y="6205076"/>
                <a:ext cx="2455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04A2A3D-3D9D-F081-53E9-37CA684FEAE8}"/>
                  </a:ext>
                </a:extLst>
              </p14:cNvPr>
              <p14:cNvContentPartPr/>
              <p14:nvPr/>
            </p14:nvContentPartPr>
            <p14:xfrm>
              <a:off x="12427897" y="5582996"/>
              <a:ext cx="21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04A2A3D-3D9D-F081-53E9-37CA684FEA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18897" y="5573996"/>
                <a:ext cx="1980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4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F2EC-6DAC-A8B0-DFC8-2E86F90304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66872" y="63158"/>
            <a:ext cx="8382001" cy="762000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32075"/>
                </a:solidFill>
                <a:effectLst/>
                <a:latin typeface="-apple-system"/>
              </a:rPr>
              <a:t>Once everything is in place, it’s time to boot that ISO and install Linux as a virtual operating system.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71F18F-FF5F-2C1F-C79D-4375BEE6AD3C}"/>
              </a:ext>
            </a:extLst>
          </p:cNvPr>
          <p:cNvGrpSpPr/>
          <p:nvPr/>
        </p:nvGrpSpPr>
        <p:grpSpPr>
          <a:xfrm>
            <a:off x="1944861" y="555361"/>
            <a:ext cx="9875253" cy="6305097"/>
            <a:chOff x="2173461" y="1341173"/>
            <a:chExt cx="9875253" cy="63050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4C973E-9415-42D4-14AB-73719AE3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6153" y="4644931"/>
              <a:ext cx="4882561" cy="29234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5A7BC5-C9E4-9934-ED72-845F3E88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6153" y="1341173"/>
              <a:ext cx="4730801" cy="325057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214CCA-4EA3-2A99-4AF4-A5E1AE26A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6166" y="4595812"/>
              <a:ext cx="4510843" cy="305045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6B6066-B41E-56E2-02DF-81ECD94D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3461" y="1543749"/>
              <a:ext cx="4513548" cy="305045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156E4F6-C8A0-2226-BE18-4EF233D972EB}"/>
                  </a:ext>
                </a:extLst>
              </p14:cNvPr>
              <p14:cNvContentPartPr/>
              <p14:nvPr/>
            </p14:nvContentPartPr>
            <p14:xfrm>
              <a:off x="2162857" y="3203756"/>
              <a:ext cx="160200" cy="250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156E4F6-C8A0-2226-BE18-4EF233D972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4217" y="3195116"/>
                <a:ext cx="1778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4C1172-8539-546B-24F4-FCF8264E491D}"/>
                  </a:ext>
                </a:extLst>
              </p14:cNvPr>
              <p14:cNvContentPartPr/>
              <p14:nvPr/>
            </p14:nvContentPartPr>
            <p14:xfrm>
              <a:off x="2131177" y="6329636"/>
              <a:ext cx="260280" cy="327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4C1172-8539-546B-24F4-FCF8264E49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2537" y="6320636"/>
                <a:ext cx="2779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9096A76-A5CF-889C-40A9-315F393198F9}"/>
                  </a:ext>
                </a:extLst>
              </p14:cNvPr>
              <p14:cNvContentPartPr/>
              <p14:nvPr/>
            </p14:nvContentPartPr>
            <p14:xfrm>
              <a:off x="7083697" y="3266036"/>
              <a:ext cx="275400" cy="355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9096A76-A5CF-889C-40A9-315F393198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4697" y="3257396"/>
                <a:ext cx="2930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5128858-3069-A906-B8D5-62AF4E3BAF67}"/>
                  </a:ext>
                </a:extLst>
              </p14:cNvPr>
              <p14:cNvContentPartPr/>
              <p14:nvPr/>
            </p14:nvContentPartPr>
            <p14:xfrm>
              <a:off x="7144537" y="6095996"/>
              <a:ext cx="272160" cy="468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5128858-3069-A906-B8D5-62AF4E3BAF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35897" y="6086996"/>
                <a:ext cx="28980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E919755-6AE9-C673-1B4A-C10D80769C97}"/>
                  </a:ext>
                </a:extLst>
              </p14:cNvPr>
              <p14:cNvContentPartPr/>
              <p14:nvPr/>
            </p14:nvContentPartPr>
            <p14:xfrm>
              <a:off x="12172297" y="5742116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E919755-6AE9-C673-1B4A-C10D80769C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63657" y="573311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8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F77AD0-DEB5-BFC8-8919-7C82F2EA9CA5}"/>
                  </a:ext>
                </a:extLst>
              </p14:cNvPr>
              <p14:cNvContentPartPr/>
              <p14:nvPr/>
            </p14:nvContentPartPr>
            <p14:xfrm>
              <a:off x="4100017" y="4974956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F77AD0-DEB5-BFC8-8919-7C82F2EA9C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1017" y="49663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1EAA14D-50C5-0BEB-D979-FB3D8527AD26}"/>
              </a:ext>
            </a:extLst>
          </p:cNvPr>
          <p:cNvGrpSpPr/>
          <p:nvPr/>
        </p:nvGrpSpPr>
        <p:grpSpPr>
          <a:xfrm>
            <a:off x="125557" y="685800"/>
            <a:ext cx="11937710" cy="6019800"/>
            <a:chOff x="-126199" y="801095"/>
            <a:chExt cx="11937710" cy="6019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F340C8-F6B6-58B4-6C0B-820A6BDDC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1393" y="801095"/>
              <a:ext cx="5750118" cy="44132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1F7893-3D0E-00D0-F637-AD60BD353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4006" y="3378442"/>
              <a:ext cx="5666588" cy="344245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DA257EC-B3C4-F6ED-FAAF-B530768C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199" y="2209800"/>
              <a:ext cx="5001259" cy="300451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009585-DC27-178D-0BCC-923DB47FA057}"/>
              </a:ext>
            </a:extLst>
          </p:cNvPr>
          <p:cNvSpPr txBox="1"/>
          <p:nvPr/>
        </p:nvSpPr>
        <p:spPr>
          <a:xfrm>
            <a:off x="2055812" y="838200"/>
            <a:ext cx="148555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SET UP</a:t>
            </a:r>
          </a:p>
        </p:txBody>
      </p:sp>
    </p:spTree>
    <p:extLst>
      <p:ext uri="{BB962C8B-B14F-4D97-AF65-F5344CB8AC3E}">
        <p14:creationId xmlns:p14="http://schemas.microsoft.com/office/powerpoint/2010/main" val="22418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Custom 14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penHousePresentation_Secondary_LH_v3" id="{A38E0FFE-ECDB-44BE-8577-D6512191ACD4}" vid="{4FA1BF9C-2DCC-46C6-8391-41CEACF18D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9DED2-7065-407C-BB58-BE430B9CE5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821F24C-180F-49A0-B2F6-EF47009CB8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D028AE-289C-417E-80B6-3EEF5A68A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Back to school night presentation</Template>
  <TotalTime>59</TotalTime>
  <Words>145</Words>
  <Application>Microsoft Office PowerPoint</Application>
  <PresentationFormat>Custom</PresentationFormat>
  <Paragraphs>30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Agency FB</vt:lpstr>
      <vt:lpstr>-apple-system</vt:lpstr>
      <vt:lpstr>Arial</vt:lpstr>
      <vt:lpstr>Arial</vt:lpstr>
      <vt:lpstr>Century Gothic</vt:lpstr>
      <vt:lpstr>Courier New</vt:lpstr>
      <vt:lpstr>Quire Sans</vt:lpstr>
      <vt:lpstr>Sagona Book</vt:lpstr>
      <vt:lpstr>sofia-pro</vt:lpstr>
      <vt:lpstr>urw-din</vt:lpstr>
      <vt:lpstr>Class open house presentation</vt:lpstr>
      <vt:lpstr>Os Assignment 4</vt:lpstr>
      <vt:lpstr>Demonstrate, how the following can run on a windows environment </vt:lpstr>
      <vt:lpstr>How to Install VirtualBox on Windows?</vt:lpstr>
      <vt:lpstr>PowerPoint Presentation</vt:lpstr>
      <vt:lpstr>PowerPoint Presentation</vt:lpstr>
      <vt:lpstr>How to setup Linux/Unix/Ubuntu</vt:lpstr>
      <vt:lpstr>PowerPoint Presentation</vt:lpstr>
      <vt:lpstr>PowerPoint Presentation</vt:lpstr>
      <vt:lpstr>PowerPoint Presentation</vt:lpstr>
      <vt:lpstr>Memory Space Requirements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Assignment 4</dc:title>
  <dc:creator>Sachin Rajbhar</dc:creator>
  <cp:lastModifiedBy>Sachin Rajbhar</cp:lastModifiedBy>
  <cp:revision>1</cp:revision>
  <dcterms:created xsi:type="dcterms:W3CDTF">2022-08-21T14:36:33Z</dcterms:created>
  <dcterms:modified xsi:type="dcterms:W3CDTF">2022-08-21T15:35:56Z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